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4" r:id="rId9"/>
    <p:sldId id="263" r:id="rId10"/>
    <p:sldId id="266" r:id="rId11"/>
    <p:sldId id="265" r:id="rId12"/>
    <p:sldId id="267" r:id="rId13"/>
    <p:sldId id="268" r:id="rId14"/>
    <p:sldId id="269"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0" autoAdjust="0"/>
    <p:restoredTop sz="94660"/>
  </p:normalViewPr>
  <p:slideViewPr>
    <p:cSldViewPr>
      <p:cViewPr varScale="1">
        <p:scale>
          <a:sx n="37" d="100"/>
          <a:sy n="37" d="100"/>
        </p:scale>
        <p:origin x="144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BDA37F-6E9D-4D20-979A-6C7A5A182BA8}"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29DAA-2CCA-4B7B-92A9-A5C2A70300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DA37F-6E9D-4D20-979A-6C7A5A182BA8}"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29DAA-2CCA-4B7B-92A9-A5C2A70300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DA37F-6E9D-4D20-979A-6C7A5A182BA8}"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29DAA-2CCA-4B7B-92A9-A5C2A70300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DA37F-6E9D-4D20-979A-6C7A5A182BA8}"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29DAA-2CCA-4B7B-92A9-A5C2A70300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DA37F-6E9D-4D20-979A-6C7A5A182BA8}"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29DAA-2CCA-4B7B-92A9-A5C2A70300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BDA37F-6E9D-4D20-979A-6C7A5A182BA8}"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29DAA-2CCA-4B7B-92A9-A5C2A70300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BDA37F-6E9D-4D20-979A-6C7A5A182BA8}" type="datetimeFigureOut">
              <a:rPr lang="en-US" smtClean="0"/>
              <a:pPr/>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29DAA-2CCA-4B7B-92A9-A5C2A70300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BDA37F-6E9D-4D20-979A-6C7A5A182BA8}" type="datetimeFigureOut">
              <a:rPr lang="en-US" smtClean="0"/>
              <a:pPr/>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29DAA-2CCA-4B7B-92A9-A5C2A70300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DA37F-6E9D-4D20-979A-6C7A5A182BA8}" type="datetimeFigureOut">
              <a:rPr lang="en-US" smtClean="0"/>
              <a:pPr/>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29DAA-2CCA-4B7B-92A9-A5C2A70300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DA37F-6E9D-4D20-979A-6C7A5A182BA8}"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29DAA-2CCA-4B7B-92A9-A5C2A70300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DA37F-6E9D-4D20-979A-6C7A5A182BA8}"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29DAA-2CCA-4B7B-92A9-A5C2A70300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DA37F-6E9D-4D20-979A-6C7A5A182BA8}" type="datetimeFigureOut">
              <a:rPr lang="en-US" smtClean="0"/>
              <a:pPr/>
              <a:t>9/13/2019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29DAA-2CCA-4B7B-92A9-A5C2A70300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bbh.pitt.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Addy Learns to Play </a:t>
            </a:r>
          </a:p>
        </p:txBody>
      </p:sp>
      <p:sp>
        <p:nvSpPr>
          <p:cNvPr id="3" name="Subtitle 2"/>
          <p:cNvSpPr>
            <a:spLocks noGrp="1"/>
          </p:cNvSpPr>
          <p:nvPr>
            <p:ph type="subTitle" idx="1"/>
          </p:nvPr>
        </p:nvSpPr>
        <p:spPr/>
        <p:txBody>
          <a:bodyPr/>
          <a:lstStyle/>
          <a:p>
            <a:r>
              <a:rPr lang="en-US" dirty="0">
                <a:solidFill>
                  <a:schemeClr val="tx1"/>
                </a:solidFill>
              </a:rPr>
              <a:t>By Kimberly Allen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524000"/>
          </a:xfrm>
        </p:spPr>
        <p:txBody>
          <a:bodyPr>
            <a:normAutofit/>
          </a:bodyPr>
          <a:lstStyle/>
          <a:p>
            <a:pPr algn="l"/>
            <a:r>
              <a:rPr lang="en-US" sz="2400" dirty="0"/>
              <a:t>Before each play date, </a:t>
            </a:r>
            <a:r>
              <a:rPr lang="en-US" sz="2400" dirty="0" err="1"/>
              <a:t>Addy’s</a:t>
            </a:r>
            <a:r>
              <a:rPr lang="en-US" sz="2400" dirty="0"/>
              <a:t> mommy showed Addy the special movies of Oscar and Spot playing nicely together. </a:t>
            </a:r>
          </a:p>
        </p:txBody>
      </p:sp>
      <p:pic>
        <p:nvPicPr>
          <p:cNvPr id="4" name="Content Placeholder 3" descr="Addy and TV.jpg"/>
          <p:cNvPicPr>
            <a:picLocks noGrp="1" noChangeAspect="1"/>
          </p:cNvPicPr>
          <p:nvPr>
            <p:ph idx="1"/>
          </p:nvPr>
        </p:nvPicPr>
        <p:blipFill>
          <a:blip r:embed="rId2" cstate="print"/>
          <a:stretch>
            <a:fillRect/>
          </a:stretch>
        </p:blipFill>
        <p:spPr>
          <a:xfrm>
            <a:off x="1600200" y="533400"/>
            <a:ext cx="6034617"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447800"/>
          </a:xfrm>
        </p:spPr>
        <p:txBody>
          <a:bodyPr>
            <a:normAutofit/>
          </a:bodyPr>
          <a:lstStyle/>
          <a:p>
            <a:pPr algn="l"/>
            <a:r>
              <a:rPr lang="en-US" sz="2400" dirty="0"/>
              <a:t>When the doggies came to </a:t>
            </a:r>
            <a:r>
              <a:rPr lang="en-US" sz="2400" dirty="0" err="1"/>
              <a:t>Addy’s</a:t>
            </a:r>
            <a:r>
              <a:rPr lang="en-US" sz="2400" dirty="0"/>
              <a:t> house they played with her two favorite toys, her gingerbread man and ball! </a:t>
            </a:r>
          </a:p>
        </p:txBody>
      </p:sp>
      <p:pic>
        <p:nvPicPr>
          <p:cNvPr id="6" name="Content Placeholder 5" descr="oscar and spot at addys house.jpg"/>
          <p:cNvPicPr>
            <a:picLocks noGrp="1" noChangeAspect="1"/>
          </p:cNvPicPr>
          <p:nvPr>
            <p:ph idx="1"/>
          </p:nvPr>
        </p:nvPicPr>
        <p:blipFill>
          <a:blip r:embed="rId2" cstate="print"/>
          <a:stretch>
            <a:fillRect/>
          </a:stretch>
        </p:blipFill>
        <p:spPr>
          <a:xfrm>
            <a:off x="1447800" y="152400"/>
            <a:ext cx="6034617"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0"/>
            <a:ext cx="8229600" cy="1143000"/>
          </a:xfrm>
        </p:spPr>
        <p:txBody>
          <a:bodyPr>
            <a:normAutofit/>
          </a:bodyPr>
          <a:lstStyle/>
          <a:p>
            <a:pPr algn="l"/>
            <a:r>
              <a:rPr lang="en-US" sz="2400" dirty="0"/>
              <a:t>While the doggies played, </a:t>
            </a:r>
            <a:r>
              <a:rPr lang="en-US" sz="2400" dirty="0" err="1"/>
              <a:t>Addy’s</a:t>
            </a:r>
            <a:r>
              <a:rPr lang="en-US" sz="2400" dirty="0"/>
              <a:t> mommy made a movie of them playing together. </a:t>
            </a:r>
          </a:p>
        </p:txBody>
      </p:sp>
      <p:pic>
        <p:nvPicPr>
          <p:cNvPr id="4" name="Content Placeholder 3" descr="slide 12.jpg"/>
          <p:cNvPicPr>
            <a:picLocks noGrp="1" noChangeAspect="1"/>
          </p:cNvPicPr>
          <p:nvPr>
            <p:ph idx="1"/>
          </p:nvPr>
        </p:nvPicPr>
        <p:blipFill>
          <a:blip r:embed="rId2" cstate="print"/>
          <a:stretch>
            <a:fillRect/>
          </a:stretch>
        </p:blipFill>
        <p:spPr>
          <a:xfrm>
            <a:off x="1600200" y="533400"/>
            <a:ext cx="6033329"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229600" cy="1295400"/>
          </a:xfrm>
        </p:spPr>
        <p:txBody>
          <a:bodyPr>
            <a:normAutofit/>
          </a:bodyPr>
          <a:lstStyle/>
          <a:p>
            <a:pPr algn="l"/>
            <a:r>
              <a:rPr lang="en-US" sz="2400" dirty="0"/>
              <a:t>After each play date, Addy and her mommy watched the movie made during the play date. </a:t>
            </a:r>
          </a:p>
        </p:txBody>
      </p:sp>
      <p:pic>
        <p:nvPicPr>
          <p:cNvPr id="5" name="Content Placeholder 4" descr="IMG_0072.JPG"/>
          <p:cNvPicPr>
            <a:picLocks noGrp="1" noChangeAspect="1"/>
          </p:cNvPicPr>
          <p:nvPr>
            <p:ph idx="1"/>
          </p:nvPr>
        </p:nvPicPr>
        <p:blipFill>
          <a:blip r:embed="rId2" cstate="print"/>
          <a:stretch>
            <a:fillRect/>
          </a:stretch>
        </p:blipFill>
        <p:spPr>
          <a:xfrm>
            <a:off x="1524000" y="457200"/>
            <a:ext cx="6034617"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229600" cy="1676400"/>
          </a:xfrm>
        </p:spPr>
        <p:txBody>
          <a:bodyPr>
            <a:normAutofit fontScale="90000"/>
          </a:bodyPr>
          <a:lstStyle/>
          <a:p>
            <a:pPr algn="l"/>
            <a:r>
              <a:rPr lang="en-US" sz="2400" dirty="0"/>
              <a:t>Addy and her mommy talked about if Addy let the other doggies come close without growling or biting. If she did, Addy pointed to a green happy face. If Addy growled and tried to bite the other doggies, she pointed to the red sad face. Each time Addy pointed to a green happy face, her mommy pet her and gave her a </a:t>
            </a:r>
            <a:r>
              <a:rPr lang="en-US" sz="2400" dirty="0" err="1"/>
              <a:t>pupperoni</a:t>
            </a:r>
            <a:r>
              <a:rPr lang="en-US" sz="2400" dirty="0"/>
              <a:t>!</a:t>
            </a:r>
          </a:p>
        </p:txBody>
      </p:sp>
      <p:pic>
        <p:nvPicPr>
          <p:cNvPr id="4" name="Content Placeholder 3" descr="Addy happy sad.jpg"/>
          <p:cNvPicPr>
            <a:picLocks noGrp="1" noChangeAspect="1"/>
          </p:cNvPicPr>
          <p:nvPr>
            <p:ph idx="1"/>
          </p:nvPr>
        </p:nvPicPr>
        <p:blipFill>
          <a:blip r:embed="rId2" cstate="print"/>
          <a:stretch>
            <a:fillRect/>
          </a:stretch>
        </p:blipFill>
        <p:spPr>
          <a:xfrm>
            <a:off x="1905000" y="381000"/>
            <a:ext cx="5323417" cy="39925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0"/>
            <a:ext cx="8229600" cy="1371600"/>
          </a:xfrm>
        </p:spPr>
        <p:txBody>
          <a:bodyPr>
            <a:normAutofit/>
          </a:bodyPr>
          <a:lstStyle/>
          <a:p>
            <a:pPr algn="l"/>
            <a:r>
              <a:rPr lang="en-US" sz="2400" dirty="0"/>
              <a:t>Each time Oscar and Spot came over to play, Addy started to play more! She began to understand that her friends did not like when she growled and bit them. </a:t>
            </a:r>
          </a:p>
        </p:txBody>
      </p:sp>
      <p:pic>
        <p:nvPicPr>
          <p:cNvPr id="6" name="Content Placeholder 5" descr="IMG_0070.JPG"/>
          <p:cNvPicPr>
            <a:picLocks noGrp="1" noChangeAspect="1"/>
          </p:cNvPicPr>
          <p:nvPr>
            <p:ph idx="1"/>
          </p:nvPr>
        </p:nvPicPr>
        <p:blipFill>
          <a:blip r:embed="rId2" cstate="print"/>
          <a:stretch>
            <a:fillRect/>
          </a:stretch>
        </p:blipFill>
        <p:spPr>
          <a:xfrm>
            <a:off x="1524000" y="304800"/>
            <a:ext cx="6034617"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524000"/>
          </a:xfrm>
        </p:spPr>
        <p:txBody>
          <a:bodyPr>
            <a:normAutofit fontScale="90000"/>
          </a:bodyPr>
          <a:lstStyle/>
          <a:p>
            <a:pPr algn="l"/>
            <a:r>
              <a:rPr lang="en-US" sz="2400" dirty="0"/>
              <a:t>Addy and her mommy worked together to talk abut each play date. She used the faces to help her understand how to play nicely with her friends. After five play dates with Oscar and Spot, Addy went to Oscar’s house to play. She did not growl or bite Oscar anymore! </a:t>
            </a:r>
          </a:p>
        </p:txBody>
      </p:sp>
      <p:pic>
        <p:nvPicPr>
          <p:cNvPr id="6" name="Content Placeholder 5" descr="addy and oscar.jpg"/>
          <p:cNvPicPr>
            <a:picLocks noGrp="1" noChangeAspect="1"/>
          </p:cNvPicPr>
          <p:nvPr>
            <p:ph idx="1"/>
          </p:nvPr>
        </p:nvPicPr>
        <p:blipFill>
          <a:blip r:embed="rId2" cstate="print"/>
          <a:stretch>
            <a:fillRect/>
          </a:stretch>
        </p:blipFill>
        <p:spPr>
          <a:xfrm>
            <a:off x="1524000" y="381000"/>
            <a:ext cx="6034617"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a:t>
            </a:r>
          </a:p>
        </p:txBody>
      </p:sp>
      <p:sp>
        <p:nvSpPr>
          <p:cNvPr id="3" name="Content Placeholder 2"/>
          <p:cNvSpPr>
            <a:spLocks noGrp="1"/>
          </p:cNvSpPr>
          <p:nvPr>
            <p:ph idx="1"/>
          </p:nvPr>
        </p:nvSpPr>
        <p:spPr/>
        <p:txBody>
          <a:bodyPr>
            <a:normAutofit fontScale="70000" lnSpcReduction="20000"/>
          </a:bodyPr>
          <a:lstStyle/>
          <a:p>
            <a:pPr>
              <a:buNone/>
            </a:pPr>
            <a:r>
              <a:rPr lang="en-US" dirty="0"/>
              <a:t>Dear Reader,</a:t>
            </a:r>
          </a:p>
          <a:p>
            <a:pPr>
              <a:buNone/>
            </a:pPr>
            <a:r>
              <a:rPr lang="en-US" dirty="0"/>
              <a:t>	I wrote this book because I want to help you understand video modeling.  The book showed how video modeling could help children with playing with others.  Video modeling can also be used to help children with communication and aggression while playing at school or at home.  Video modeling can be used to help both young children and older children.  You do not need any expensive equipment to make a video.  You can use your smart phone; just make sure you are tapping the behavior that you want your child do.  Videos do not need to be long.  The video or videos just need to be long enough to show your child the behavior you want them to do, such as play. I hope you find this book helpful for understanding how to use video modeling.  More information can be found at </a:t>
            </a:r>
            <a:r>
              <a:rPr lang="en-US" u="sng" dirty="0">
                <a:hlinkClick r:id="rId2"/>
              </a:rPr>
              <a:t>http://www.sbbh.pitt.edu</a:t>
            </a:r>
            <a:r>
              <a:rPr lang="en-US" dirty="0"/>
              <a:t>. </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371600"/>
          </a:xfrm>
        </p:spPr>
        <p:txBody>
          <a:bodyPr>
            <a:noAutofit/>
          </a:bodyPr>
          <a:lstStyle/>
          <a:p>
            <a:pPr algn="l"/>
            <a:r>
              <a:rPr lang="en-US" sz="2400" dirty="0"/>
              <a:t>There once was a four year old dog named Addy. She lived with her mommy in a red brick house. Addy and her mommy loved to play together. </a:t>
            </a:r>
          </a:p>
        </p:txBody>
      </p:sp>
      <p:pic>
        <p:nvPicPr>
          <p:cNvPr id="14" name="Content Placeholder 13" descr="Addy House.JPG"/>
          <p:cNvPicPr>
            <a:picLocks noGrp="1" noChangeAspect="1"/>
          </p:cNvPicPr>
          <p:nvPr>
            <p:ph idx="1"/>
          </p:nvPr>
        </p:nvPicPr>
        <p:blipFill>
          <a:blip r:embed="rId2" cstate="print"/>
          <a:stretch>
            <a:fillRect/>
          </a:stretch>
        </p:blipFill>
        <p:spPr>
          <a:xfrm>
            <a:off x="1371600" y="457200"/>
            <a:ext cx="6034617" cy="4525963"/>
          </a:xfr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2133600"/>
          </a:xfrm>
        </p:spPr>
        <p:txBody>
          <a:bodyPr>
            <a:normAutofit/>
          </a:bodyPr>
          <a:lstStyle/>
          <a:p>
            <a:pPr algn="l"/>
            <a:r>
              <a:rPr lang="en-US" sz="2400" dirty="0"/>
              <a:t>Addy loved to play with her gingerbread man toy and ball. When she played with her toys, she would run around and play by herself. Addy liked to play by herself.  </a:t>
            </a:r>
          </a:p>
        </p:txBody>
      </p:sp>
      <p:pic>
        <p:nvPicPr>
          <p:cNvPr id="7" name="Content Placeholder 6" descr="Addy alone.JPG"/>
          <p:cNvPicPr>
            <a:picLocks noGrp="1" noChangeAspect="1"/>
          </p:cNvPicPr>
          <p:nvPr>
            <p:ph idx="1"/>
          </p:nvPr>
        </p:nvPicPr>
        <p:blipFill>
          <a:blip r:embed="rId2" cstate="print"/>
          <a:stretch>
            <a:fillRect/>
          </a:stretch>
        </p:blipFill>
        <p:spPr>
          <a:xfrm>
            <a:off x="1295400" y="228600"/>
            <a:ext cx="6034617"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371600"/>
          </a:xfrm>
        </p:spPr>
        <p:txBody>
          <a:bodyPr>
            <a:normAutofit/>
          </a:bodyPr>
          <a:lstStyle/>
          <a:p>
            <a:pPr algn="l"/>
            <a:r>
              <a:rPr lang="en-US" sz="2400" dirty="0"/>
              <a:t>When </a:t>
            </a:r>
            <a:r>
              <a:rPr lang="en-US" sz="2400" dirty="0" err="1"/>
              <a:t>Addy’s</a:t>
            </a:r>
            <a:r>
              <a:rPr lang="en-US" sz="2400" dirty="0"/>
              <a:t> neighbor Oscar would come over to play, Addy would growl and bite him when he came close to her. This made her mommy sad.   </a:t>
            </a:r>
          </a:p>
        </p:txBody>
      </p:sp>
      <p:pic>
        <p:nvPicPr>
          <p:cNvPr id="4" name="Content Placeholder 3" descr="Addy Clouds.JPG"/>
          <p:cNvPicPr>
            <a:picLocks noGrp="1" noChangeAspect="1"/>
          </p:cNvPicPr>
          <p:nvPr>
            <p:ph idx="1"/>
          </p:nvPr>
        </p:nvPicPr>
        <p:blipFill>
          <a:blip r:embed="rId2" cstate="print"/>
          <a:stretch>
            <a:fillRect/>
          </a:stretch>
        </p:blipFill>
        <p:spPr>
          <a:xfrm>
            <a:off x="1447800" y="381000"/>
            <a:ext cx="6034617"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295400"/>
          </a:xfrm>
        </p:spPr>
        <p:txBody>
          <a:bodyPr>
            <a:normAutofit/>
          </a:bodyPr>
          <a:lstStyle/>
          <a:p>
            <a:r>
              <a:rPr lang="en-US" sz="2400" dirty="0"/>
              <a:t>One day, </a:t>
            </a:r>
            <a:r>
              <a:rPr lang="en-US" sz="2400" dirty="0" err="1"/>
              <a:t>Addy’s</a:t>
            </a:r>
            <a:r>
              <a:rPr lang="en-US" sz="2400" dirty="0"/>
              <a:t> mommy had a great idea! </a:t>
            </a:r>
          </a:p>
        </p:txBody>
      </p:sp>
      <p:pic>
        <p:nvPicPr>
          <p:cNvPr id="6" name="Content Placeholder 5" descr="Addy Mommy Idea.JPG"/>
          <p:cNvPicPr>
            <a:picLocks noGrp="1" noChangeAspect="1"/>
          </p:cNvPicPr>
          <p:nvPr>
            <p:ph idx="1"/>
          </p:nvPr>
        </p:nvPicPr>
        <p:blipFill>
          <a:blip r:embed="rId2" cstate="print"/>
          <a:stretch>
            <a:fillRect/>
          </a:stretch>
        </p:blipFill>
        <p:spPr>
          <a:xfrm>
            <a:off x="1524000" y="304800"/>
            <a:ext cx="6034617"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229600" cy="1447800"/>
          </a:xfrm>
        </p:spPr>
        <p:txBody>
          <a:bodyPr>
            <a:normAutofit/>
          </a:bodyPr>
          <a:lstStyle/>
          <a:p>
            <a:pPr algn="l"/>
            <a:r>
              <a:rPr lang="en-US" sz="2400" dirty="0" err="1"/>
              <a:t>Addy’s</a:t>
            </a:r>
            <a:r>
              <a:rPr lang="en-US" sz="2400" dirty="0"/>
              <a:t> mommy went over to Oscar’s house with her cell phone. She made two movies of Oscar and his friend Spot playing together. </a:t>
            </a:r>
          </a:p>
        </p:txBody>
      </p:sp>
      <p:pic>
        <p:nvPicPr>
          <p:cNvPr id="8" name="Content Placeholder 7" descr="oscar and spot play.jpg"/>
          <p:cNvPicPr>
            <a:picLocks noGrp="1" noChangeAspect="1"/>
          </p:cNvPicPr>
          <p:nvPr>
            <p:ph idx="1"/>
          </p:nvPr>
        </p:nvPicPr>
        <p:blipFill>
          <a:blip r:embed="rId2" cstate="print"/>
          <a:stretch>
            <a:fillRect/>
          </a:stretch>
        </p:blipFill>
        <p:spPr>
          <a:xfrm>
            <a:off x="1295400" y="381000"/>
            <a:ext cx="6034617"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229600" cy="1752600"/>
          </a:xfrm>
        </p:spPr>
        <p:txBody>
          <a:bodyPr>
            <a:normAutofit/>
          </a:bodyPr>
          <a:lstStyle/>
          <a:p>
            <a:pPr algn="l"/>
            <a:r>
              <a:rPr lang="en-US" sz="2400" dirty="0"/>
              <a:t>In one movie, the doggies played with the gingerbread man. In the other movie the doggies played with the ball.  </a:t>
            </a:r>
          </a:p>
        </p:txBody>
      </p:sp>
      <p:pic>
        <p:nvPicPr>
          <p:cNvPr id="6" name="Content Placeholder 5" descr="slide 7.jpg"/>
          <p:cNvPicPr>
            <a:picLocks noGrp="1" noChangeAspect="1"/>
          </p:cNvPicPr>
          <p:nvPr>
            <p:ph idx="1"/>
          </p:nvPr>
        </p:nvPicPr>
        <p:blipFill>
          <a:blip r:embed="rId2" cstate="print"/>
          <a:stretch>
            <a:fillRect/>
          </a:stretch>
        </p:blipFill>
        <p:spPr>
          <a:xfrm>
            <a:off x="1600200" y="381000"/>
            <a:ext cx="6034617"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524000"/>
          </a:xfrm>
        </p:spPr>
        <p:txBody>
          <a:bodyPr>
            <a:normAutofit/>
          </a:bodyPr>
          <a:lstStyle/>
          <a:p>
            <a:pPr algn="l"/>
            <a:r>
              <a:rPr lang="en-US" sz="2400" dirty="0"/>
              <a:t>After making the movies, </a:t>
            </a:r>
            <a:r>
              <a:rPr lang="en-US" sz="2400" dirty="0" err="1"/>
              <a:t>Addy’s</a:t>
            </a:r>
            <a:r>
              <a:rPr lang="en-US" sz="2400" dirty="0"/>
              <a:t> mommy asked Oscar’s and Spot’s mommies if they could come over to play. They said yes! </a:t>
            </a:r>
          </a:p>
        </p:txBody>
      </p:sp>
      <p:pic>
        <p:nvPicPr>
          <p:cNvPr id="4" name="Content Placeholder 3" descr="Oscar and spot mommy said yes.jpg"/>
          <p:cNvPicPr>
            <a:picLocks noGrp="1" noChangeAspect="1"/>
          </p:cNvPicPr>
          <p:nvPr>
            <p:ph idx="1"/>
          </p:nvPr>
        </p:nvPicPr>
        <p:blipFill>
          <a:blip r:embed="rId2" cstate="print"/>
          <a:stretch>
            <a:fillRect/>
          </a:stretch>
        </p:blipFill>
        <p:spPr>
          <a:xfrm>
            <a:off x="1600200" y="457200"/>
            <a:ext cx="6034617"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600200"/>
          </a:xfrm>
        </p:spPr>
        <p:txBody>
          <a:bodyPr>
            <a:normAutofit/>
          </a:bodyPr>
          <a:lstStyle/>
          <a:p>
            <a:pPr algn="l"/>
            <a:r>
              <a:rPr lang="en-US" sz="2400" dirty="0"/>
              <a:t>The movies showed the doggies playing nicely. They did not growl or bite each other. They took turns with the toys and sat next to each other while playing. </a:t>
            </a:r>
          </a:p>
        </p:txBody>
      </p:sp>
      <p:pic>
        <p:nvPicPr>
          <p:cNvPr id="5" name="Content Placeholder 4" descr="slide 9.jpg"/>
          <p:cNvPicPr>
            <a:picLocks noGrp="1" noChangeAspect="1"/>
          </p:cNvPicPr>
          <p:nvPr>
            <p:ph idx="1"/>
          </p:nvPr>
        </p:nvPicPr>
        <p:blipFill>
          <a:blip r:embed="rId2" cstate="print"/>
          <a:stretch>
            <a:fillRect/>
          </a:stretch>
        </p:blipFill>
        <p:spPr>
          <a:xfrm>
            <a:off x="1295400" y="457200"/>
            <a:ext cx="6034617" cy="45259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453</Words>
  <Application>Microsoft Office PowerPoint</Application>
  <PresentationFormat>On-screen Show (4:3)</PresentationFormat>
  <Paragraphs>20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Addy Learns to Play </vt:lpstr>
      <vt:lpstr>There once was a four year old dog named Addy. She lived with her mommy in a red brick house. Addy and her mommy loved to play together. </vt:lpstr>
      <vt:lpstr>Addy loved to play with her gingerbread man toy and ball. When she played with her toys, she would run around and play by herself. Addy liked to play by herself.  </vt:lpstr>
      <vt:lpstr>When Addy’s neighbor Oscar would come over to play, Addy would growl and bite him when he came close to her. This made her mommy sad.   </vt:lpstr>
      <vt:lpstr>One day, Addy’s mommy had a great idea! </vt:lpstr>
      <vt:lpstr>Addy’s mommy went over to Oscar’s house with her cell phone. She made two movies of Oscar and his friend Spot playing together. </vt:lpstr>
      <vt:lpstr>In one movie, the doggies played with the gingerbread man. In the other movie the doggies played with the ball.  </vt:lpstr>
      <vt:lpstr>After making the movies, Addy’s mommy asked Oscar’s and Spot’s mommies if they could come over to play. They said yes! </vt:lpstr>
      <vt:lpstr>The movies showed the doggies playing nicely. They did not growl or bite each other. They took turns with the toys and sat next to each other while playing. </vt:lpstr>
      <vt:lpstr>Before each play date, Addy’s mommy showed Addy the special movies of Oscar and Spot playing nicely together. </vt:lpstr>
      <vt:lpstr>When the doggies came to Addy’s house they played with her two favorite toys, her gingerbread man and ball! </vt:lpstr>
      <vt:lpstr>While the doggies played, Addy’s mommy made a movie of them playing together. </vt:lpstr>
      <vt:lpstr>After each play date, Addy and her mommy watched the movie made during the play date. </vt:lpstr>
      <vt:lpstr>Addy and her mommy talked about if Addy let the other doggies come close without growling or biting. If she did, Addy pointed to a green happy face. If Addy growled and tried to bite the other doggies, she pointed to the red sad face. Each time Addy pointed to a green happy face, her mommy pet her and gave her a pupperoni!</vt:lpstr>
      <vt:lpstr>Each time Oscar and Spot came over to play, Addy started to play more! She began to understand that her friends did not like when she growled and bit them. </vt:lpstr>
      <vt:lpstr>Addy and her mommy worked together to talk abut each play date. She used the faces to help her understand how to play nicely with her friends. After five play dates with Oscar and Spot, Addy went to Oscar’s house to play. She did not growl or bite Oscar anymore! </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Addy Learns to Play</dc:title>
  <dc:creator>PC 10.2</dc:creator>
  <cp:lastModifiedBy>Covaleski, Kylea Joyce</cp:lastModifiedBy>
  <cp:revision>93</cp:revision>
  <dcterms:created xsi:type="dcterms:W3CDTF">2017-04-11T20:13:26Z</dcterms:created>
  <dcterms:modified xsi:type="dcterms:W3CDTF">2019-09-14T00:52:58Z</dcterms:modified>
</cp:coreProperties>
</file>