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7" r:id="rId4"/>
    <p:sldId id="264" r:id="rId5"/>
    <p:sldId id="258" r:id="rId6"/>
    <p:sldId id="268" r:id="rId7"/>
    <p:sldId id="269" r:id="rId8"/>
    <p:sldId id="259" r:id="rId9"/>
    <p:sldId id="265" r:id="rId10"/>
    <p:sldId id="266" r:id="rId11"/>
    <p:sldId id="267" r:id="rId12"/>
    <p:sldId id="261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7" r:id="rId22"/>
  </p:sldIdLst>
  <p:sldSz cx="9144000" cy="6858000" type="screen4x3"/>
  <p:notesSz cx="6934200" cy="9220200"/>
  <p:embeddedFontLst>
    <p:embeddedFont>
      <p:font typeface="BastardusSans" panose="020B0604020202020204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raway" panose="020B0604020202020204"/>
      <p:regular r:id="rId30"/>
    </p:embeddedFont>
    <p:embeddedFont>
      <p:font typeface="Courier" panose="020B0604020202020204"/>
      <p:regular r:id="rId31"/>
    </p:embeddedFont>
    <p:embeddedFont>
      <p:font typeface="Palatino Linotype" panose="020405020505050303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C2D78D"/>
    <a:srgbClr val="DEE9C1"/>
    <a:srgbClr val="D3E2AC"/>
    <a:srgbClr val="F0F5E3"/>
    <a:srgbClr val="ECF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46" autoAdjust="0"/>
  </p:normalViewPr>
  <p:slideViewPr>
    <p:cSldViewPr>
      <p:cViewPr varScale="1">
        <p:scale>
          <a:sx n="62" d="100"/>
          <a:sy n="62" d="100"/>
        </p:scale>
        <p:origin x="154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10FD0A-0D11-48D7-BB05-A7E0FF90F690}" type="doc">
      <dgm:prSet loTypeId="urn:microsoft.com/office/officeart/2005/8/layout/process2" loCatId="process" qsTypeId="urn:microsoft.com/office/officeart/2005/8/quickstyle/simple4" qsCatId="simple" csTypeId="urn:microsoft.com/office/officeart/2005/8/colors/colorful5" csCatId="colorful" phldr="1"/>
      <dgm:spPr/>
    </dgm:pt>
    <dgm:pt modelId="{A20FB92E-40C7-4DE2-B852-3B4C60F3B117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Domenic asks for a bowl of ice cream. </a:t>
          </a:r>
        </a:p>
      </dgm:t>
    </dgm:pt>
    <dgm:pt modelId="{BDF9FAA4-E441-4915-9E88-BB60DAFBB419}" type="parTrans" cxnId="{784C8CF8-E8CA-4776-99F2-32248C7F1C9C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8FFE6657-3CE0-4873-ADFE-E8A429D9B9E0}" type="sibTrans" cxnId="{784C8CF8-E8CA-4776-99F2-32248C7F1C9C}">
      <dgm:prSet custT="1"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77AE3BDE-6CE4-4F58-8AA7-9040F85CC808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Mom says no</a:t>
          </a:r>
        </a:p>
      </dgm:t>
    </dgm:pt>
    <dgm:pt modelId="{75C87E7B-3C95-41E1-A970-7559E48CCD8E}" type="parTrans" cxnId="{CC14CD68-B0B8-4BFF-9BFB-AC5570219301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484B18AE-D8AA-4A61-BFD6-7B1EB4AA3BE8}" type="sibTrans" cxnId="{CC14CD68-B0B8-4BFF-9BFB-AC5570219301}">
      <dgm:prSet custT="1"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E5D632BC-F6BC-42D4-A52C-31B7410509F4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Domenic has a temper tantrum</a:t>
          </a:r>
        </a:p>
      </dgm:t>
    </dgm:pt>
    <dgm:pt modelId="{3F3810C2-FAFB-48B9-B4BB-D865CC54DAB2}" type="parTrans" cxnId="{77E2553D-B69B-4E7E-B3E7-262A09645BAE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44F730DE-CBDC-4C49-99A9-FC123A9FC3B4}" type="sibTrans" cxnId="{77E2553D-B69B-4E7E-B3E7-262A09645BAE}">
      <dgm:prSet custT="1"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A8128330-E11A-45CA-832E-8706472AF776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Mom gives Domenic ice cream</a:t>
          </a:r>
        </a:p>
      </dgm:t>
    </dgm:pt>
    <dgm:pt modelId="{1831D2A5-129E-48D7-BA40-DD693FD2A9E4}" type="parTrans" cxnId="{86888A6A-0DB7-492A-B6D0-FF6FA1F1D674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0F0950C5-8CF1-4F0B-8E6E-D1BE5C7752EE}" type="sibTrans" cxnId="{86888A6A-0DB7-492A-B6D0-FF6FA1F1D674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3894B1C5-A3C1-4B82-8A5C-036E1DAFA323}" type="pres">
      <dgm:prSet presAssocID="{4A10FD0A-0D11-48D7-BB05-A7E0FF90F690}" presName="linearFlow" presStyleCnt="0">
        <dgm:presLayoutVars>
          <dgm:resizeHandles val="exact"/>
        </dgm:presLayoutVars>
      </dgm:prSet>
      <dgm:spPr/>
    </dgm:pt>
    <dgm:pt modelId="{5FC113B5-8D40-46F1-AD6C-819029FA9CEA}" type="pres">
      <dgm:prSet presAssocID="{A20FB92E-40C7-4DE2-B852-3B4C60F3B117}" presName="node" presStyleLbl="node1" presStyleIdx="0" presStyleCnt="4">
        <dgm:presLayoutVars>
          <dgm:bulletEnabled val="1"/>
        </dgm:presLayoutVars>
      </dgm:prSet>
      <dgm:spPr/>
    </dgm:pt>
    <dgm:pt modelId="{4D799668-3577-4115-8370-5FF9927C1CBA}" type="pres">
      <dgm:prSet presAssocID="{8FFE6657-3CE0-4873-ADFE-E8A429D9B9E0}" presName="sibTrans" presStyleLbl="sibTrans2D1" presStyleIdx="0" presStyleCnt="3"/>
      <dgm:spPr/>
    </dgm:pt>
    <dgm:pt modelId="{71C6AF5D-CE71-4119-91C1-89A6F07CEDEB}" type="pres">
      <dgm:prSet presAssocID="{8FFE6657-3CE0-4873-ADFE-E8A429D9B9E0}" presName="connectorText" presStyleLbl="sibTrans2D1" presStyleIdx="0" presStyleCnt="3"/>
      <dgm:spPr/>
    </dgm:pt>
    <dgm:pt modelId="{20B46AE4-6325-4058-A1C1-BEF084020F17}" type="pres">
      <dgm:prSet presAssocID="{77AE3BDE-6CE4-4F58-8AA7-9040F85CC808}" presName="node" presStyleLbl="node1" presStyleIdx="1" presStyleCnt="4">
        <dgm:presLayoutVars>
          <dgm:bulletEnabled val="1"/>
        </dgm:presLayoutVars>
      </dgm:prSet>
      <dgm:spPr/>
    </dgm:pt>
    <dgm:pt modelId="{9447A82D-252A-46D0-B16B-394349544A0C}" type="pres">
      <dgm:prSet presAssocID="{484B18AE-D8AA-4A61-BFD6-7B1EB4AA3BE8}" presName="sibTrans" presStyleLbl="sibTrans2D1" presStyleIdx="1" presStyleCnt="3"/>
      <dgm:spPr/>
    </dgm:pt>
    <dgm:pt modelId="{1BFA3F5F-1F33-4357-B2EE-C1274DDC75BA}" type="pres">
      <dgm:prSet presAssocID="{484B18AE-D8AA-4A61-BFD6-7B1EB4AA3BE8}" presName="connectorText" presStyleLbl="sibTrans2D1" presStyleIdx="1" presStyleCnt="3"/>
      <dgm:spPr/>
    </dgm:pt>
    <dgm:pt modelId="{41780921-E658-40E3-8F9A-59AA31C0713B}" type="pres">
      <dgm:prSet presAssocID="{E5D632BC-F6BC-42D4-A52C-31B7410509F4}" presName="node" presStyleLbl="node1" presStyleIdx="2" presStyleCnt="4">
        <dgm:presLayoutVars>
          <dgm:bulletEnabled val="1"/>
        </dgm:presLayoutVars>
      </dgm:prSet>
      <dgm:spPr/>
    </dgm:pt>
    <dgm:pt modelId="{8DC99637-B760-4817-B08A-E0C0B36FCB18}" type="pres">
      <dgm:prSet presAssocID="{44F730DE-CBDC-4C49-99A9-FC123A9FC3B4}" presName="sibTrans" presStyleLbl="sibTrans2D1" presStyleIdx="2" presStyleCnt="3"/>
      <dgm:spPr/>
    </dgm:pt>
    <dgm:pt modelId="{E9CA2A91-8983-4992-AD47-2C071D25966F}" type="pres">
      <dgm:prSet presAssocID="{44F730DE-CBDC-4C49-99A9-FC123A9FC3B4}" presName="connectorText" presStyleLbl="sibTrans2D1" presStyleIdx="2" presStyleCnt="3"/>
      <dgm:spPr/>
    </dgm:pt>
    <dgm:pt modelId="{3F663399-F52F-4AFF-9678-5AF951CE3186}" type="pres">
      <dgm:prSet presAssocID="{A8128330-E11A-45CA-832E-8706472AF776}" presName="node" presStyleLbl="node1" presStyleIdx="3" presStyleCnt="4">
        <dgm:presLayoutVars>
          <dgm:bulletEnabled val="1"/>
        </dgm:presLayoutVars>
      </dgm:prSet>
      <dgm:spPr/>
    </dgm:pt>
  </dgm:ptLst>
  <dgm:cxnLst>
    <dgm:cxn modelId="{7724A607-8EFD-42EE-8C8B-C709528B2070}" type="presOf" srcId="{A20FB92E-40C7-4DE2-B852-3B4C60F3B117}" destId="{5FC113B5-8D40-46F1-AD6C-819029FA9CEA}" srcOrd="0" destOrd="0" presId="urn:microsoft.com/office/officeart/2005/8/layout/process2"/>
    <dgm:cxn modelId="{AE43EC1C-B5B2-43FE-A397-581BC8D744CA}" type="presOf" srcId="{8FFE6657-3CE0-4873-ADFE-E8A429D9B9E0}" destId="{4D799668-3577-4115-8370-5FF9927C1CBA}" srcOrd="0" destOrd="0" presId="urn:microsoft.com/office/officeart/2005/8/layout/process2"/>
    <dgm:cxn modelId="{77E2553D-B69B-4E7E-B3E7-262A09645BAE}" srcId="{4A10FD0A-0D11-48D7-BB05-A7E0FF90F690}" destId="{E5D632BC-F6BC-42D4-A52C-31B7410509F4}" srcOrd="2" destOrd="0" parTransId="{3F3810C2-FAFB-48B9-B4BB-D865CC54DAB2}" sibTransId="{44F730DE-CBDC-4C49-99A9-FC123A9FC3B4}"/>
    <dgm:cxn modelId="{D1E35940-839E-463A-B692-94A459CB0595}" type="presOf" srcId="{E5D632BC-F6BC-42D4-A52C-31B7410509F4}" destId="{41780921-E658-40E3-8F9A-59AA31C0713B}" srcOrd="0" destOrd="0" presId="urn:microsoft.com/office/officeart/2005/8/layout/process2"/>
    <dgm:cxn modelId="{D352D75D-46C9-442E-AE9E-B5F0E5BC6B0C}" type="presOf" srcId="{484B18AE-D8AA-4A61-BFD6-7B1EB4AA3BE8}" destId="{9447A82D-252A-46D0-B16B-394349544A0C}" srcOrd="0" destOrd="0" presId="urn:microsoft.com/office/officeart/2005/8/layout/process2"/>
    <dgm:cxn modelId="{CC14CD68-B0B8-4BFF-9BFB-AC5570219301}" srcId="{4A10FD0A-0D11-48D7-BB05-A7E0FF90F690}" destId="{77AE3BDE-6CE4-4F58-8AA7-9040F85CC808}" srcOrd="1" destOrd="0" parTransId="{75C87E7B-3C95-41E1-A970-7559E48CCD8E}" sibTransId="{484B18AE-D8AA-4A61-BFD6-7B1EB4AA3BE8}"/>
    <dgm:cxn modelId="{86888A6A-0DB7-492A-B6D0-FF6FA1F1D674}" srcId="{4A10FD0A-0D11-48D7-BB05-A7E0FF90F690}" destId="{A8128330-E11A-45CA-832E-8706472AF776}" srcOrd="3" destOrd="0" parTransId="{1831D2A5-129E-48D7-BA40-DD693FD2A9E4}" sibTransId="{0F0950C5-8CF1-4F0B-8E6E-D1BE5C7752EE}"/>
    <dgm:cxn modelId="{A161C46D-4C8D-464E-A818-74CE713D7094}" type="presOf" srcId="{77AE3BDE-6CE4-4F58-8AA7-9040F85CC808}" destId="{20B46AE4-6325-4058-A1C1-BEF084020F17}" srcOrd="0" destOrd="0" presId="urn:microsoft.com/office/officeart/2005/8/layout/process2"/>
    <dgm:cxn modelId="{A457C093-86B2-402E-B243-8BC9022FA5A8}" type="presOf" srcId="{44F730DE-CBDC-4C49-99A9-FC123A9FC3B4}" destId="{8DC99637-B760-4817-B08A-E0C0B36FCB18}" srcOrd="0" destOrd="0" presId="urn:microsoft.com/office/officeart/2005/8/layout/process2"/>
    <dgm:cxn modelId="{9F9458AD-E365-4E04-A5C7-87BF2A916435}" type="presOf" srcId="{8FFE6657-3CE0-4873-ADFE-E8A429D9B9E0}" destId="{71C6AF5D-CE71-4119-91C1-89A6F07CEDEB}" srcOrd="1" destOrd="0" presId="urn:microsoft.com/office/officeart/2005/8/layout/process2"/>
    <dgm:cxn modelId="{E47B72BB-F118-4C65-853D-426E574F745D}" type="presOf" srcId="{4A10FD0A-0D11-48D7-BB05-A7E0FF90F690}" destId="{3894B1C5-A3C1-4B82-8A5C-036E1DAFA323}" srcOrd="0" destOrd="0" presId="urn:microsoft.com/office/officeart/2005/8/layout/process2"/>
    <dgm:cxn modelId="{96C7AFCB-8EA7-44C3-B367-DD87FB57F880}" type="presOf" srcId="{A8128330-E11A-45CA-832E-8706472AF776}" destId="{3F663399-F52F-4AFF-9678-5AF951CE3186}" srcOrd="0" destOrd="0" presId="urn:microsoft.com/office/officeart/2005/8/layout/process2"/>
    <dgm:cxn modelId="{0C0302D9-21AA-4537-9BA4-D9241E9E925D}" type="presOf" srcId="{484B18AE-D8AA-4A61-BFD6-7B1EB4AA3BE8}" destId="{1BFA3F5F-1F33-4357-B2EE-C1274DDC75BA}" srcOrd="1" destOrd="0" presId="urn:microsoft.com/office/officeart/2005/8/layout/process2"/>
    <dgm:cxn modelId="{784C8CF8-E8CA-4776-99F2-32248C7F1C9C}" srcId="{4A10FD0A-0D11-48D7-BB05-A7E0FF90F690}" destId="{A20FB92E-40C7-4DE2-B852-3B4C60F3B117}" srcOrd="0" destOrd="0" parTransId="{BDF9FAA4-E441-4915-9E88-BB60DAFBB419}" sibTransId="{8FFE6657-3CE0-4873-ADFE-E8A429D9B9E0}"/>
    <dgm:cxn modelId="{568FB9FB-1EA4-4594-9662-BBFC2B2E2E11}" type="presOf" srcId="{44F730DE-CBDC-4C49-99A9-FC123A9FC3B4}" destId="{E9CA2A91-8983-4992-AD47-2C071D25966F}" srcOrd="1" destOrd="0" presId="urn:microsoft.com/office/officeart/2005/8/layout/process2"/>
    <dgm:cxn modelId="{F7BE3EA1-704D-419B-9E45-6D1597803C3C}" type="presParOf" srcId="{3894B1C5-A3C1-4B82-8A5C-036E1DAFA323}" destId="{5FC113B5-8D40-46F1-AD6C-819029FA9CEA}" srcOrd="0" destOrd="0" presId="urn:microsoft.com/office/officeart/2005/8/layout/process2"/>
    <dgm:cxn modelId="{DFD7AF17-CA2B-44AA-9D4D-F168A4E3CEC7}" type="presParOf" srcId="{3894B1C5-A3C1-4B82-8A5C-036E1DAFA323}" destId="{4D799668-3577-4115-8370-5FF9927C1CBA}" srcOrd="1" destOrd="0" presId="urn:microsoft.com/office/officeart/2005/8/layout/process2"/>
    <dgm:cxn modelId="{C963ACD0-04F3-4CF6-91BB-D704027AEE4C}" type="presParOf" srcId="{4D799668-3577-4115-8370-5FF9927C1CBA}" destId="{71C6AF5D-CE71-4119-91C1-89A6F07CEDEB}" srcOrd="0" destOrd="0" presId="urn:microsoft.com/office/officeart/2005/8/layout/process2"/>
    <dgm:cxn modelId="{53017A5F-04CA-43AD-8D15-DEB059948456}" type="presParOf" srcId="{3894B1C5-A3C1-4B82-8A5C-036E1DAFA323}" destId="{20B46AE4-6325-4058-A1C1-BEF084020F17}" srcOrd="2" destOrd="0" presId="urn:microsoft.com/office/officeart/2005/8/layout/process2"/>
    <dgm:cxn modelId="{42EAC71D-44DF-4127-BE9C-795586DA8791}" type="presParOf" srcId="{3894B1C5-A3C1-4B82-8A5C-036E1DAFA323}" destId="{9447A82D-252A-46D0-B16B-394349544A0C}" srcOrd="3" destOrd="0" presId="urn:microsoft.com/office/officeart/2005/8/layout/process2"/>
    <dgm:cxn modelId="{FE8E65E3-E303-4392-9C0C-78BC1A66B38D}" type="presParOf" srcId="{9447A82D-252A-46D0-B16B-394349544A0C}" destId="{1BFA3F5F-1F33-4357-B2EE-C1274DDC75BA}" srcOrd="0" destOrd="0" presId="urn:microsoft.com/office/officeart/2005/8/layout/process2"/>
    <dgm:cxn modelId="{FD92D25C-DD0C-41E7-B359-8FB55CF2AF29}" type="presParOf" srcId="{3894B1C5-A3C1-4B82-8A5C-036E1DAFA323}" destId="{41780921-E658-40E3-8F9A-59AA31C0713B}" srcOrd="4" destOrd="0" presId="urn:microsoft.com/office/officeart/2005/8/layout/process2"/>
    <dgm:cxn modelId="{635B72FB-F136-46EE-9070-FD06F4B933D6}" type="presParOf" srcId="{3894B1C5-A3C1-4B82-8A5C-036E1DAFA323}" destId="{8DC99637-B760-4817-B08A-E0C0B36FCB18}" srcOrd="5" destOrd="0" presId="urn:microsoft.com/office/officeart/2005/8/layout/process2"/>
    <dgm:cxn modelId="{A39844F7-57D2-4C58-89AC-D6A3604CC162}" type="presParOf" srcId="{8DC99637-B760-4817-B08A-E0C0B36FCB18}" destId="{E9CA2A91-8983-4992-AD47-2C071D25966F}" srcOrd="0" destOrd="0" presId="urn:microsoft.com/office/officeart/2005/8/layout/process2"/>
    <dgm:cxn modelId="{D06285BC-7CA6-4AEE-BF39-053F76E212E5}" type="presParOf" srcId="{3894B1C5-A3C1-4B82-8A5C-036E1DAFA323}" destId="{3F663399-F52F-4AFF-9678-5AF951CE318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6748A3-1521-411F-9CFD-AC2A859099ED}" type="doc">
      <dgm:prSet loTypeId="urn:microsoft.com/office/officeart/2005/8/layout/process2" loCatId="process" qsTypeId="urn:microsoft.com/office/officeart/2005/8/quickstyle/simple1" qsCatId="simple" csTypeId="urn:microsoft.com/office/officeart/2005/8/colors/accent2_2" csCatId="accent2" phldr="1"/>
      <dgm:spPr/>
    </dgm:pt>
    <dgm:pt modelId="{1CCDA202-F86E-46B3-85CF-E0C5F437028B}">
      <dgm:prSet phldrT="[Text]" custT="1"/>
      <dgm:spPr/>
      <dgm:t>
        <a:bodyPr/>
        <a:lstStyle/>
        <a:p>
          <a:r>
            <a:rPr lang="en-US" sz="2000" dirty="0">
              <a:latin typeface="BastardusSans" pitchFamily="2" charset="0"/>
            </a:rPr>
            <a:t>Riley picks up her toys</a:t>
          </a:r>
        </a:p>
      </dgm:t>
    </dgm:pt>
    <dgm:pt modelId="{E90BE2E9-14E8-4387-BF30-1DCB235FCBCE}" type="parTrans" cxnId="{DED2B9CA-DAA5-414A-A204-E2DBD34D465E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4274523B-B292-491C-A7FC-F49D5FA8E1C2}" type="sibTrans" cxnId="{DED2B9CA-DAA5-414A-A204-E2DBD34D465E}">
      <dgm:prSet custT="1"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6911A370-BC76-4640-AEAB-4DFCB774E0FE}">
      <dgm:prSet phldrT="[Text]" custT="1"/>
      <dgm:spPr/>
      <dgm:t>
        <a:bodyPr/>
        <a:lstStyle/>
        <a:p>
          <a:r>
            <a:rPr lang="en-US" sz="2000" dirty="0">
              <a:latin typeface="BastardusSans" pitchFamily="2" charset="0"/>
            </a:rPr>
            <a:t>Riley gets a sticker</a:t>
          </a:r>
        </a:p>
      </dgm:t>
    </dgm:pt>
    <dgm:pt modelId="{0B7355C2-84E5-4DA3-94C8-3142C1C6FF65}" type="parTrans" cxnId="{3719225F-310C-4B80-9E10-0DD2C7EED701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E6A08DA7-2422-455B-B747-230B7563A794}" type="sibTrans" cxnId="{3719225F-310C-4B80-9E10-0DD2C7EED701}">
      <dgm:prSet custT="1"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10B18093-DB13-444D-BA5D-7B7CAC025495}">
      <dgm:prSet phldrT="[Text]" custT="1"/>
      <dgm:spPr/>
      <dgm:t>
        <a:bodyPr/>
        <a:lstStyle/>
        <a:p>
          <a:r>
            <a:rPr lang="en-US" sz="2000" dirty="0">
              <a:latin typeface="BastardusSans" pitchFamily="2" charset="0"/>
            </a:rPr>
            <a:t>Riley gets a new toy</a:t>
          </a:r>
        </a:p>
      </dgm:t>
    </dgm:pt>
    <dgm:pt modelId="{7EB9472A-5C8A-446E-A33D-B0AD8BCA8910}" type="parTrans" cxnId="{63762430-4A3B-43B9-8057-3ADCD859E96B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888BC547-7E9D-4F95-BB1D-42883651DD9D}" type="sibTrans" cxnId="{63762430-4A3B-43B9-8057-3ADCD859E96B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E749C0B7-378F-4E9E-BADF-499628F07A0D}">
      <dgm:prSet phldrT="[Text]" custT="1"/>
      <dgm:spPr/>
      <dgm:t>
        <a:bodyPr/>
        <a:lstStyle/>
        <a:p>
          <a:r>
            <a:rPr lang="en-US" sz="2000" dirty="0">
              <a:latin typeface="BastardusSans" pitchFamily="2" charset="0"/>
            </a:rPr>
            <a:t>Riley earns five stickers</a:t>
          </a:r>
        </a:p>
      </dgm:t>
    </dgm:pt>
    <dgm:pt modelId="{0F29AF10-9F33-4942-A0F5-035C81D993EF}" type="parTrans" cxnId="{EF2D6D3E-3B73-4788-BE0A-BA14C7EF417C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CF23E59C-CA15-4A0D-8777-807937437219}" type="sibTrans" cxnId="{EF2D6D3E-3B73-4788-BE0A-BA14C7EF417C}">
      <dgm:prSet custT="1"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91B0A576-9571-4243-88EC-7333F16458F0}" type="pres">
      <dgm:prSet presAssocID="{9A6748A3-1521-411F-9CFD-AC2A859099ED}" presName="linearFlow" presStyleCnt="0">
        <dgm:presLayoutVars>
          <dgm:resizeHandles val="exact"/>
        </dgm:presLayoutVars>
      </dgm:prSet>
      <dgm:spPr/>
    </dgm:pt>
    <dgm:pt modelId="{500AF4C0-F776-4C5E-A1FC-AACD7622B539}" type="pres">
      <dgm:prSet presAssocID="{1CCDA202-F86E-46B3-85CF-E0C5F437028B}" presName="node" presStyleLbl="node1" presStyleIdx="0" presStyleCnt="4">
        <dgm:presLayoutVars>
          <dgm:bulletEnabled val="1"/>
        </dgm:presLayoutVars>
      </dgm:prSet>
      <dgm:spPr/>
    </dgm:pt>
    <dgm:pt modelId="{9A0F81B3-2DBC-4ACC-800B-8ED1EF24A257}" type="pres">
      <dgm:prSet presAssocID="{4274523B-B292-491C-A7FC-F49D5FA8E1C2}" presName="sibTrans" presStyleLbl="sibTrans2D1" presStyleIdx="0" presStyleCnt="3"/>
      <dgm:spPr/>
    </dgm:pt>
    <dgm:pt modelId="{ABC078AB-CEB7-4027-BA29-EE69C1852886}" type="pres">
      <dgm:prSet presAssocID="{4274523B-B292-491C-A7FC-F49D5FA8E1C2}" presName="connectorText" presStyleLbl="sibTrans2D1" presStyleIdx="0" presStyleCnt="3"/>
      <dgm:spPr/>
    </dgm:pt>
    <dgm:pt modelId="{A80CB912-054C-4AB2-9DD7-E15E9578FEA1}" type="pres">
      <dgm:prSet presAssocID="{6911A370-BC76-4640-AEAB-4DFCB774E0FE}" presName="node" presStyleLbl="node1" presStyleIdx="1" presStyleCnt="4">
        <dgm:presLayoutVars>
          <dgm:bulletEnabled val="1"/>
        </dgm:presLayoutVars>
      </dgm:prSet>
      <dgm:spPr/>
    </dgm:pt>
    <dgm:pt modelId="{4042AF85-3403-4EF6-AB1E-9784F2A90B72}" type="pres">
      <dgm:prSet presAssocID="{E6A08DA7-2422-455B-B747-230B7563A794}" presName="sibTrans" presStyleLbl="sibTrans2D1" presStyleIdx="1" presStyleCnt="3"/>
      <dgm:spPr/>
    </dgm:pt>
    <dgm:pt modelId="{FEE6E907-6A21-4AF9-8761-E8969B5D7A27}" type="pres">
      <dgm:prSet presAssocID="{E6A08DA7-2422-455B-B747-230B7563A794}" presName="connectorText" presStyleLbl="sibTrans2D1" presStyleIdx="1" presStyleCnt="3"/>
      <dgm:spPr/>
    </dgm:pt>
    <dgm:pt modelId="{A58F8054-FA9B-4E55-B45D-D08764196F16}" type="pres">
      <dgm:prSet presAssocID="{E749C0B7-378F-4E9E-BADF-499628F07A0D}" presName="node" presStyleLbl="node1" presStyleIdx="2" presStyleCnt="4">
        <dgm:presLayoutVars>
          <dgm:bulletEnabled val="1"/>
        </dgm:presLayoutVars>
      </dgm:prSet>
      <dgm:spPr/>
    </dgm:pt>
    <dgm:pt modelId="{ED61F6CA-D11C-4025-8137-19202030C30D}" type="pres">
      <dgm:prSet presAssocID="{CF23E59C-CA15-4A0D-8777-807937437219}" presName="sibTrans" presStyleLbl="sibTrans2D1" presStyleIdx="2" presStyleCnt="3"/>
      <dgm:spPr/>
    </dgm:pt>
    <dgm:pt modelId="{40C08762-99F9-4493-8E4A-F2F5CE1DABBB}" type="pres">
      <dgm:prSet presAssocID="{CF23E59C-CA15-4A0D-8777-807937437219}" presName="connectorText" presStyleLbl="sibTrans2D1" presStyleIdx="2" presStyleCnt="3"/>
      <dgm:spPr/>
    </dgm:pt>
    <dgm:pt modelId="{AB744776-454F-4269-AB63-6409DAF77F6A}" type="pres">
      <dgm:prSet presAssocID="{10B18093-DB13-444D-BA5D-7B7CAC025495}" presName="node" presStyleLbl="node1" presStyleIdx="3" presStyleCnt="4">
        <dgm:presLayoutVars>
          <dgm:bulletEnabled val="1"/>
        </dgm:presLayoutVars>
      </dgm:prSet>
      <dgm:spPr/>
    </dgm:pt>
  </dgm:ptLst>
  <dgm:cxnLst>
    <dgm:cxn modelId="{45EB9B20-0CFA-4AF9-91CD-79C1DAF96045}" type="presOf" srcId="{4274523B-B292-491C-A7FC-F49D5FA8E1C2}" destId="{ABC078AB-CEB7-4027-BA29-EE69C1852886}" srcOrd="1" destOrd="0" presId="urn:microsoft.com/office/officeart/2005/8/layout/process2"/>
    <dgm:cxn modelId="{63762430-4A3B-43B9-8057-3ADCD859E96B}" srcId="{9A6748A3-1521-411F-9CFD-AC2A859099ED}" destId="{10B18093-DB13-444D-BA5D-7B7CAC025495}" srcOrd="3" destOrd="0" parTransId="{7EB9472A-5C8A-446E-A33D-B0AD8BCA8910}" sibTransId="{888BC547-7E9D-4F95-BB1D-42883651DD9D}"/>
    <dgm:cxn modelId="{B162C035-AF8A-495D-8CCC-605B570E822B}" type="presOf" srcId="{4274523B-B292-491C-A7FC-F49D5FA8E1C2}" destId="{9A0F81B3-2DBC-4ACC-800B-8ED1EF24A257}" srcOrd="0" destOrd="0" presId="urn:microsoft.com/office/officeart/2005/8/layout/process2"/>
    <dgm:cxn modelId="{B6574E36-562A-4E1A-A515-8F47861ED7F8}" type="presOf" srcId="{E6A08DA7-2422-455B-B747-230B7563A794}" destId="{4042AF85-3403-4EF6-AB1E-9784F2A90B72}" srcOrd="0" destOrd="0" presId="urn:microsoft.com/office/officeart/2005/8/layout/process2"/>
    <dgm:cxn modelId="{EF2D6D3E-3B73-4788-BE0A-BA14C7EF417C}" srcId="{9A6748A3-1521-411F-9CFD-AC2A859099ED}" destId="{E749C0B7-378F-4E9E-BADF-499628F07A0D}" srcOrd="2" destOrd="0" parTransId="{0F29AF10-9F33-4942-A0F5-035C81D993EF}" sibTransId="{CF23E59C-CA15-4A0D-8777-807937437219}"/>
    <dgm:cxn modelId="{3719225F-310C-4B80-9E10-0DD2C7EED701}" srcId="{9A6748A3-1521-411F-9CFD-AC2A859099ED}" destId="{6911A370-BC76-4640-AEAB-4DFCB774E0FE}" srcOrd="1" destOrd="0" parTransId="{0B7355C2-84E5-4DA3-94C8-3142C1C6FF65}" sibTransId="{E6A08DA7-2422-455B-B747-230B7563A794}"/>
    <dgm:cxn modelId="{76100D42-577A-4B9B-8B07-2E9F4FF26E3C}" type="presOf" srcId="{CF23E59C-CA15-4A0D-8777-807937437219}" destId="{40C08762-99F9-4493-8E4A-F2F5CE1DABBB}" srcOrd="1" destOrd="0" presId="urn:microsoft.com/office/officeart/2005/8/layout/process2"/>
    <dgm:cxn modelId="{6365CE58-500F-4F4D-A1D4-C4C94EB341CB}" type="presOf" srcId="{6911A370-BC76-4640-AEAB-4DFCB774E0FE}" destId="{A80CB912-054C-4AB2-9DD7-E15E9578FEA1}" srcOrd="0" destOrd="0" presId="urn:microsoft.com/office/officeart/2005/8/layout/process2"/>
    <dgm:cxn modelId="{8B17CE92-E184-4AA0-BD54-37F337822AD9}" type="presOf" srcId="{E749C0B7-378F-4E9E-BADF-499628F07A0D}" destId="{A58F8054-FA9B-4E55-B45D-D08764196F16}" srcOrd="0" destOrd="0" presId="urn:microsoft.com/office/officeart/2005/8/layout/process2"/>
    <dgm:cxn modelId="{B850E6A3-6C84-48B2-8139-0263E349B077}" type="presOf" srcId="{1CCDA202-F86E-46B3-85CF-E0C5F437028B}" destId="{500AF4C0-F776-4C5E-A1FC-AACD7622B539}" srcOrd="0" destOrd="0" presId="urn:microsoft.com/office/officeart/2005/8/layout/process2"/>
    <dgm:cxn modelId="{DED2B9CA-DAA5-414A-A204-E2DBD34D465E}" srcId="{9A6748A3-1521-411F-9CFD-AC2A859099ED}" destId="{1CCDA202-F86E-46B3-85CF-E0C5F437028B}" srcOrd="0" destOrd="0" parTransId="{E90BE2E9-14E8-4387-BF30-1DCB235FCBCE}" sibTransId="{4274523B-B292-491C-A7FC-F49D5FA8E1C2}"/>
    <dgm:cxn modelId="{47E339D1-1EA2-47C8-959A-93CAD3E6B3FD}" type="presOf" srcId="{10B18093-DB13-444D-BA5D-7B7CAC025495}" destId="{AB744776-454F-4269-AB63-6409DAF77F6A}" srcOrd="0" destOrd="0" presId="urn:microsoft.com/office/officeart/2005/8/layout/process2"/>
    <dgm:cxn modelId="{45280ADC-E767-4F88-B554-3F9FE3D3569E}" type="presOf" srcId="{CF23E59C-CA15-4A0D-8777-807937437219}" destId="{ED61F6CA-D11C-4025-8137-19202030C30D}" srcOrd="0" destOrd="0" presId="urn:microsoft.com/office/officeart/2005/8/layout/process2"/>
    <dgm:cxn modelId="{0660F9DF-C27E-4D77-AB0B-6DE210EAB8BA}" type="presOf" srcId="{9A6748A3-1521-411F-9CFD-AC2A859099ED}" destId="{91B0A576-9571-4243-88EC-7333F16458F0}" srcOrd="0" destOrd="0" presId="urn:microsoft.com/office/officeart/2005/8/layout/process2"/>
    <dgm:cxn modelId="{3409E9F8-F56C-4F02-971B-8BF0FBAA62DA}" type="presOf" srcId="{E6A08DA7-2422-455B-B747-230B7563A794}" destId="{FEE6E907-6A21-4AF9-8761-E8969B5D7A27}" srcOrd="1" destOrd="0" presId="urn:microsoft.com/office/officeart/2005/8/layout/process2"/>
    <dgm:cxn modelId="{9CD25024-AD2D-4393-843A-E4801F479295}" type="presParOf" srcId="{91B0A576-9571-4243-88EC-7333F16458F0}" destId="{500AF4C0-F776-4C5E-A1FC-AACD7622B539}" srcOrd="0" destOrd="0" presId="urn:microsoft.com/office/officeart/2005/8/layout/process2"/>
    <dgm:cxn modelId="{1F7D6206-BA7D-4D82-A25B-51D6F3DDBD9C}" type="presParOf" srcId="{91B0A576-9571-4243-88EC-7333F16458F0}" destId="{9A0F81B3-2DBC-4ACC-800B-8ED1EF24A257}" srcOrd="1" destOrd="0" presId="urn:microsoft.com/office/officeart/2005/8/layout/process2"/>
    <dgm:cxn modelId="{B789BE65-74D7-47AC-8AA7-4EC5DDB17ACE}" type="presParOf" srcId="{9A0F81B3-2DBC-4ACC-800B-8ED1EF24A257}" destId="{ABC078AB-CEB7-4027-BA29-EE69C1852886}" srcOrd="0" destOrd="0" presId="urn:microsoft.com/office/officeart/2005/8/layout/process2"/>
    <dgm:cxn modelId="{1CA52B09-CFB5-4C9A-A665-F1B36CEFF45F}" type="presParOf" srcId="{91B0A576-9571-4243-88EC-7333F16458F0}" destId="{A80CB912-054C-4AB2-9DD7-E15E9578FEA1}" srcOrd="2" destOrd="0" presId="urn:microsoft.com/office/officeart/2005/8/layout/process2"/>
    <dgm:cxn modelId="{38226599-F5A0-4F1D-9434-381FD06F62D3}" type="presParOf" srcId="{91B0A576-9571-4243-88EC-7333F16458F0}" destId="{4042AF85-3403-4EF6-AB1E-9784F2A90B72}" srcOrd="3" destOrd="0" presId="urn:microsoft.com/office/officeart/2005/8/layout/process2"/>
    <dgm:cxn modelId="{5BD93E44-9683-480E-8497-BDFC2BB3BB5C}" type="presParOf" srcId="{4042AF85-3403-4EF6-AB1E-9784F2A90B72}" destId="{FEE6E907-6A21-4AF9-8761-E8969B5D7A27}" srcOrd="0" destOrd="0" presId="urn:microsoft.com/office/officeart/2005/8/layout/process2"/>
    <dgm:cxn modelId="{3736B6EF-F5AF-4273-9054-A4069263995E}" type="presParOf" srcId="{91B0A576-9571-4243-88EC-7333F16458F0}" destId="{A58F8054-FA9B-4E55-B45D-D08764196F16}" srcOrd="4" destOrd="0" presId="urn:microsoft.com/office/officeart/2005/8/layout/process2"/>
    <dgm:cxn modelId="{3A89E5D9-07FA-41EB-A764-693DF4C7FADF}" type="presParOf" srcId="{91B0A576-9571-4243-88EC-7333F16458F0}" destId="{ED61F6CA-D11C-4025-8137-19202030C30D}" srcOrd="5" destOrd="0" presId="urn:microsoft.com/office/officeart/2005/8/layout/process2"/>
    <dgm:cxn modelId="{D4F3C9E3-255C-40BC-9968-460EF02B4566}" type="presParOf" srcId="{ED61F6CA-D11C-4025-8137-19202030C30D}" destId="{40C08762-99F9-4493-8E4A-F2F5CE1DABBB}" srcOrd="0" destOrd="0" presId="urn:microsoft.com/office/officeart/2005/8/layout/process2"/>
    <dgm:cxn modelId="{3C698430-AA5D-42F4-B4BA-F72D32FF12BF}" type="presParOf" srcId="{91B0A576-9571-4243-88EC-7333F16458F0}" destId="{AB744776-454F-4269-AB63-6409DAF77F6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020948-1D6B-42D9-8912-204843A21407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0EFD9B6-CD6B-4F2D-8399-AFCE039BCD23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Social</a:t>
          </a:r>
        </a:p>
      </dgm:t>
    </dgm:pt>
    <dgm:pt modelId="{88D257F5-B313-4659-B942-DD6F468ADCA8}" type="parTrans" cxnId="{011AB33D-EA19-4171-A0EF-E2F2491B3D43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C3C16311-06F8-406C-A6C9-675E8F16DECF}" type="sibTrans" cxnId="{011AB33D-EA19-4171-A0EF-E2F2491B3D43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88D341F4-6101-4301-9D71-E9715D07AC5D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Expressed approval and praise</a:t>
          </a:r>
        </a:p>
      </dgm:t>
    </dgm:pt>
    <dgm:pt modelId="{D391D31D-88A7-497A-AD2A-9AC0096ED1F3}" type="parTrans" cxnId="{3D455FFF-99F7-43E4-941B-4E50D5383742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137F8EEA-1CF7-47F6-8A1D-7F1FDA3FE82F}" type="sibTrans" cxnId="{3D455FFF-99F7-43E4-941B-4E50D5383742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7FFC3451-468D-4DBA-8F23-A3C0352AFECA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Comments: “Good job!” “I’m proud of you!”</a:t>
          </a:r>
        </a:p>
      </dgm:t>
    </dgm:pt>
    <dgm:pt modelId="{51B5F3D1-FD37-456F-9A9F-BD44770A681B}" type="parTrans" cxnId="{7F6C4024-D801-48A5-8F0D-8FA63E8A9ACA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8C2DF05E-4893-4C2F-8C01-4397A82AC5C0}" type="sibTrans" cxnId="{7F6C4024-D801-48A5-8F0D-8FA63E8A9ACA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692DCD0E-92C4-41DE-BC06-D63E958A41ED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Activity</a:t>
          </a:r>
        </a:p>
      </dgm:t>
    </dgm:pt>
    <dgm:pt modelId="{D22E82A6-D97E-473C-A45C-B3BCDA0BF972}" type="parTrans" cxnId="{EABC269F-7A95-41A7-9BB2-952843CECC79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9EB89936-B88E-4D85-84FA-37E5073B69BA}" type="sibTrans" cxnId="{EABC269F-7A95-41A7-9BB2-952843CECC79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E82EBC41-2FBD-447F-9E17-2A91A51D974F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Letting the child choose something she wants to do</a:t>
          </a:r>
        </a:p>
      </dgm:t>
    </dgm:pt>
    <dgm:pt modelId="{E65DC028-5135-4753-99EE-0A1BA39F1AFC}" type="parTrans" cxnId="{BBAB388D-09B7-46D9-B9C5-3C37371FF5B4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40E13E66-1244-402B-911B-79484E8EBA8B}" type="sibTrans" cxnId="{BBAB388D-09B7-46D9-B9C5-3C37371FF5B4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91FBA173-99CE-4803-9427-AC599C2507CA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Computer time, games, etc.</a:t>
          </a:r>
        </a:p>
      </dgm:t>
    </dgm:pt>
    <dgm:pt modelId="{E8FA58A5-F10E-431C-8528-AF79869B2EEE}" type="parTrans" cxnId="{C8B05979-4C3B-4F0C-ABFE-A0968076008B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9FFB2420-DDED-4333-971E-8D8D1A55A0E8}" type="sibTrans" cxnId="{C8B05979-4C3B-4F0C-ABFE-A0968076008B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D6FFFD5C-1D03-42A8-A9ED-F9C46D256E7A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Tangible</a:t>
          </a:r>
        </a:p>
      </dgm:t>
    </dgm:pt>
    <dgm:pt modelId="{FB29FF9D-B96D-4CEE-9D0F-65B4BA5E351E}" type="parTrans" cxnId="{0DA81D88-6C6B-4CE7-9BB6-763A4362B018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0DA922F3-BF00-4FA0-9E6B-429349510988}" type="sibTrans" cxnId="{0DA81D88-6C6B-4CE7-9BB6-763A4362B018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C7A93940-1EBC-4793-B8C0-BB680C0500FB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Food</a:t>
          </a:r>
        </a:p>
      </dgm:t>
    </dgm:pt>
    <dgm:pt modelId="{4C647FE7-02CB-410D-A15C-ECA83BA76E8A}" type="parTrans" cxnId="{046886DD-170B-48A8-9FC4-E6444B5EBA3C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7D5FDDF1-E22A-45C2-9E49-092F2D91A277}" type="sibTrans" cxnId="{046886DD-170B-48A8-9FC4-E6444B5EBA3C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972BAFB7-D73F-4DB7-AA8E-F876EB8DD6B1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Toys</a:t>
          </a:r>
        </a:p>
      </dgm:t>
    </dgm:pt>
    <dgm:pt modelId="{39CA8DF4-F9A3-4B58-85F8-A725D36FC10B}" type="parTrans" cxnId="{B60879EE-A5F3-465D-B46D-0317EBDDE8CB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ECAE1414-A2B6-4DE6-A9CB-E1CD14A26D87}" type="sibTrans" cxnId="{B60879EE-A5F3-465D-B46D-0317EBDDE8CB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B0608D8B-4B39-44FB-BD26-E2CCE17470C4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Token</a:t>
          </a:r>
        </a:p>
      </dgm:t>
    </dgm:pt>
    <dgm:pt modelId="{8D55537F-89BC-4716-A8A7-73A728AD2805}" type="parTrans" cxnId="{0AD482A7-563C-4E85-BBD7-F14FB8F6F608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779437E0-A56D-46DF-9116-640B8483E678}" type="sibTrans" cxnId="{0AD482A7-563C-4E85-BBD7-F14FB8F6F608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E63ACAE3-383B-4F68-9E78-F29BEC0712B7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Written: “Super”</a:t>
          </a:r>
        </a:p>
      </dgm:t>
    </dgm:pt>
    <dgm:pt modelId="{A9A58D6F-C508-4BA9-B5AB-3B02D1830530}" type="parTrans" cxnId="{63428688-6E58-46D0-B7B7-89536E0D6620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FA0AAF90-B1FB-45BE-BC77-D03BF8074F1F}" type="sibTrans" cxnId="{63428688-6E58-46D0-B7B7-89536E0D6620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4A0B0F58-5DF4-4ED4-BAC4-696DC1C90044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Expressions: Smiling and clapping</a:t>
          </a:r>
        </a:p>
      </dgm:t>
    </dgm:pt>
    <dgm:pt modelId="{C6C586BC-D3F3-4A95-A412-77BF0FD16E09}" type="parTrans" cxnId="{9BB6577F-C624-47CA-B9AA-9092D157CA31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4521AD5E-3C90-4944-83CC-B35F6EF6CD81}" type="sibTrans" cxnId="{9BB6577F-C624-47CA-B9AA-9092D157CA31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2DD6D47F-0CF4-4507-8234-A1D65CF1D4CC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Stickers</a:t>
          </a:r>
        </a:p>
      </dgm:t>
    </dgm:pt>
    <dgm:pt modelId="{FF0601A2-D9AF-481E-B4C1-354D09776C03}" type="parTrans" cxnId="{8B9E5D2D-EB8E-4978-BEC6-B690AC212AF9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445CA85C-DDC9-4372-9F59-E8C01CB0F70F}" type="sibTrans" cxnId="{8B9E5D2D-EB8E-4978-BEC6-B690AC212AF9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C9F1E277-461C-48F9-AE6A-9AC5A6D68773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Awards</a:t>
          </a:r>
        </a:p>
      </dgm:t>
    </dgm:pt>
    <dgm:pt modelId="{B3481AD9-3F56-4CFA-A494-C745BBC82C10}" type="parTrans" cxnId="{12D02D7A-00F6-4CFD-AB1E-0E2D125ACBCC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8FFBB3D8-7AD5-479B-815D-4272FDE257D6}" type="sibTrans" cxnId="{12D02D7A-00F6-4CFD-AB1E-0E2D125ACBCC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96771F94-CB15-4EB1-9E2E-3E21D75535B7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Points or tokens for behavior</a:t>
          </a:r>
        </a:p>
      </dgm:t>
    </dgm:pt>
    <dgm:pt modelId="{F5C4044E-EBAE-46AB-9BA0-07214C5E539A}" type="parTrans" cxnId="{3FA87571-EA2D-49D6-BC19-08FABC15FC5F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0508AF83-7F59-44AA-BF91-BB99A7B101C5}" type="sibTrans" cxnId="{3FA87571-EA2D-49D6-BC19-08FABC15FC5F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258475E4-AC56-4587-8B86-AECA15A3C40D}">
      <dgm:prSet phldrT="[Text]" custT="1"/>
      <dgm:spPr/>
      <dgm:t>
        <a:bodyPr/>
        <a:lstStyle/>
        <a:p>
          <a:r>
            <a:rPr lang="en-US" sz="1400" dirty="0">
              <a:latin typeface="BastardusSans" pitchFamily="2" charset="0"/>
            </a:rPr>
            <a:t>Saved up and exchanged for something else</a:t>
          </a:r>
        </a:p>
      </dgm:t>
    </dgm:pt>
    <dgm:pt modelId="{458C4351-F255-45BA-B215-1771C656C50C}" type="parTrans" cxnId="{B62C7214-B3C4-4E7A-B795-7760FB1D7989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5CD14BEE-798B-4A38-BD73-11F3CE41A0D5}" type="sibTrans" cxnId="{B62C7214-B3C4-4E7A-B795-7760FB1D7989}">
      <dgm:prSet/>
      <dgm:spPr/>
      <dgm:t>
        <a:bodyPr/>
        <a:lstStyle/>
        <a:p>
          <a:endParaRPr lang="en-US" sz="1400">
            <a:latin typeface="BastardusSans" pitchFamily="2" charset="0"/>
          </a:endParaRPr>
        </a:p>
      </dgm:t>
    </dgm:pt>
    <dgm:pt modelId="{E94F169E-F433-46FE-9AE6-A345B165502D}" type="pres">
      <dgm:prSet presAssocID="{A7020948-1D6B-42D9-8912-204843A21407}" presName="linear" presStyleCnt="0">
        <dgm:presLayoutVars>
          <dgm:animLvl val="lvl"/>
          <dgm:resizeHandles val="exact"/>
        </dgm:presLayoutVars>
      </dgm:prSet>
      <dgm:spPr/>
    </dgm:pt>
    <dgm:pt modelId="{CD6DDD5C-A85B-4EB0-A672-E5FFB0D127FB}" type="pres">
      <dgm:prSet presAssocID="{00EFD9B6-CD6B-4F2D-8399-AFCE039BCD2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095D22E-3623-4F2F-95F9-20D86BC8C06A}" type="pres">
      <dgm:prSet presAssocID="{00EFD9B6-CD6B-4F2D-8399-AFCE039BCD23}" presName="childText" presStyleLbl="revTx" presStyleIdx="0" presStyleCnt="4">
        <dgm:presLayoutVars>
          <dgm:bulletEnabled val="1"/>
        </dgm:presLayoutVars>
      </dgm:prSet>
      <dgm:spPr/>
    </dgm:pt>
    <dgm:pt modelId="{018EDF38-E89C-4783-8051-5E3CF3E06479}" type="pres">
      <dgm:prSet presAssocID="{692DCD0E-92C4-41DE-BC06-D63E958A41E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9D6E627-B450-45AA-A2C5-F0E9BB4B703D}" type="pres">
      <dgm:prSet presAssocID="{692DCD0E-92C4-41DE-BC06-D63E958A41ED}" presName="childText" presStyleLbl="revTx" presStyleIdx="1" presStyleCnt="4">
        <dgm:presLayoutVars>
          <dgm:bulletEnabled val="1"/>
        </dgm:presLayoutVars>
      </dgm:prSet>
      <dgm:spPr/>
    </dgm:pt>
    <dgm:pt modelId="{46E7A3C0-43C9-442A-80E5-E11783823AE0}" type="pres">
      <dgm:prSet presAssocID="{D6FFFD5C-1D03-42A8-A9ED-F9C46D256E7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3F25B0B-5B22-4186-B0FB-7D4D63C79DBF}" type="pres">
      <dgm:prSet presAssocID="{D6FFFD5C-1D03-42A8-A9ED-F9C46D256E7A}" presName="childText" presStyleLbl="revTx" presStyleIdx="2" presStyleCnt="4">
        <dgm:presLayoutVars>
          <dgm:bulletEnabled val="1"/>
        </dgm:presLayoutVars>
      </dgm:prSet>
      <dgm:spPr/>
    </dgm:pt>
    <dgm:pt modelId="{51157941-3EA0-4D24-84CD-154F36D8FEBB}" type="pres">
      <dgm:prSet presAssocID="{B0608D8B-4B39-44FB-BD26-E2CCE17470C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9FC7ADA-1A01-4CF0-B985-1E61950B13E1}" type="pres">
      <dgm:prSet presAssocID="{B0608D8B-4B39-44FB-BD26-E2CCE17470C4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B62C7214-B3C4-4E7A-B795-7760FB1D7989}" srcId="{B0608D8B-4B39-44FB-BD26-E2CCE17470C4}" destId="{258475E4-AC56-4587-8B86-AECA15A3C40D}" srcOrd="1" destOrd="0" parTransId="{458C4351-F255-45BA-B215-1771C656C50C}" sibTransId="{5CD14BEE-798B-4A38-BD73-11F3CE41A0D5}"/>
    <dgm:cxn modelId="{7F6C4024-D801-48A5-8F0D-8FA63E8A9ACA}" srcId="{00EFD9B6-CD6B-4F2D-8399-AFCE039BCD23}" destId="{7FFC3451-468D-4DBA-8F23-A3C0352AFECA}" srcOrd="1" destOrd="0" parTransId="{51B5F3D1-FD37-456F-9A9F-BD44770A681B}" sibTransId="{8C2DF05E-4893-4C2F-8C01-4397A82AC5C0}"/>
    <dgm:cxn modelId="{ECACC228-4045-440A-B684-09F10EA418D2}" type="presOf" srcId="{D6FFFD5C-1D03-42A8-A9ED-F9C46D256E7A}" destId="{46E7A3C0-43C9-442A-80E5-E11783823AE0}" srcOrd="0" destOrd="0" presId="urn:microsoft.com/office/officeart/2005/8/layout/vList2"/>
    <dgm:cxn modelId="{91E90129-18FA-492C-A81A-EC4205893E2A}" type="presOf" srcId="{4A0B0F58-5DF4-4ED4-BAC4-696DC1C90044}" destId="{F095D22E-3623-4F2F-95F9-20D86BC8C06A}" srcOrd="0" destOrd="3" presId="urn:microsoft.com/office/officeart/2005/8/layout/vList2"/>
    <dgm:cxn modelId="{8B9E5D2D-EB8E-4978-BEC6-B690AC212AF9}" srcId="{D6FFFD5C-1D03-42A8-A9ED-F9C46D256E7A}" destId="{2DD6D47F-0CF4-4507-8234-A1D65CF1D4CC}" srcOrd="2" destOrd="0" parTransId="{FF0601A2-D9AF-481E-B4C1-354D09776C03}" sibTransId="{445CA85C-DDC9-4372-9F59-E8C01CB0F70F}"/>
    <dgm:cxn modelId="{011AB33D-EA19-4171-A0EF-E2F2491B3D43}" srcId="{A7020948-1D6B-42D9-8912-204843A21407}" destId="{00EFD9B6-CD6B-4F2D-8399-AFCE039BCD23}" srcOrd="0" destOrd="0" parTransId="{88D257F5-B313-4659-B942-DD6F468ADCA8}" sibTransId="{C3C16311-06F8-406C-A6C9-675E8F16DECF}"/>
    <dgm:cxn modelId="{ABD38743-EC6B-4AA9-9426-360BD6859BD2}" type="presOf" srcId="{258475E4-AC56-4587-8B86-AECA15A3C40D}" destId="{99FC7ADA-1A01-4CF0-B985-1E61950B13E1}" srcOrd="0" destOrd="1" presId="urn:microsoft.com/office/officeart/2005/8/layout/vList2"/>
    <dgm:cxn modelId="{7B07D445-C561-4C11-BAF3-31151B35DD3A}" type="presOf" srcId="{96771F94-CB15-4EB1-9E2E-3E21D75535B7}" destId="{99FC7ADA-1A01-4CF0-B985-1E61950B13E1}" srcOrd="0" destOrd="0" presId="urn:microsoft.com/office/officeart/2005/8/layout/vList2"/>
    <dgm:cxn modelId="{86292349-0BDF-43D3-AF87-A255CADD105E}" type="presOf" srcId="{7FFC3451-468D-4DBA-8F23-A3C0352AFECA}" destId="{F095D22E-3623-4F2F-95F9-20D86BC8C06A}" srcOrd="0" destOrd="1" presId="urn:microsoft.com/office/officeart/2005/8/layout/vList2"/>
    <dgm:cxn modelId="{2FA1686E-8FAA-4FA4-B183-61EBB66D6EEA}" type="presOf" srcId="{00EFD9B6-CD6B-4F2D-8399-AFCE039BCD23}" destId="{CD6DDD5C-A85B-4EB0-A672-E5FFB0D127FB}" srcOrd="0" destOrd="0" presId="urn:microsoft.com/office/officeart/2005/8/layout/vList2"/>
    <dgm:cxn modelId="{3FA87571-EA2D-49D6-BC19-08FABC15FC5F}" srcId="{B0608D8B-4B39-44FB-BD26-E2CCE17470C4}" destId="{96771F94-CB15-4EB1-9E2E-3E21D75535B7}" srcOrd="0" destOrd="0" parTransId="{F5C4044E-EBAE-46AB-9BA0-07214C5E539A}" sibTransId="{0508AF83-7F59-44AA-BF91-BB99A7B101C5}"/>
    <dgm:cxn modelId="{B4535755-7A0D-4210-A2E6-889ECD1D96E6}" type="presOf" srcId="{C7A93940-1EBC-4793-B8C0-BB680C0500FB}" destId="{D3F25B0B-5B22-4186-B0FB-7D4D63C79DBF}" srcOrd="0" destOrd="0" presId="urn:microsoft.com/office/officeart/2005/8/layout/vList2"/>
    <dgm:cxn modelId="{C8B05979-4C3B-4F0C-ABFE-A0968076008B}" srcId="{692DCD0E-92C4-41DE-BC06-D63E958A41ED}" destId="{91FBA173-99CE-4803-9427-AC599C2507CA}" srcOrd="1" destOrd="0" parTransId="{E8FA58A5-F10E-431C-8528-AF79869B2EEE}" sibTransId="{9FFB2420-DDED-4333-971E-8D8D1A55A0E8}"/>
    <dgm:cxn modelId="{12D02D7A-00F6-4CFD-AB1E-0E2D125ACBCC}" srcId="{D6FFFD5C-1D03-42A8-A9ED-F9C46D256E7A}" destId="{C9F1E277-461C-48F9-AE6A-9AC5A6D68773}" srcOrd="3" destOrd="0" parTransId="{B3481AD9-3F56-4CFA-A494-C745BBC82C10}" sibTransId="{8FFBB3D8-7AD5-479B-815D-4272FDE257D6}"/>
    <dgm:cxn modelId="{9BB6577F-C624-47CA-B9AA-9092D157CA31}" srcId="{00EFD9B6-CD6B-4F2D-8399-AFCE039BCD23}" destId="{4A0B0F58-5DF4-4ED4-BAC4-696DC1C90044}" srcOrd="3" destOrd="0" parTransId="{C6C586BC-D3F3-4A95-A412-77BF0FD16E09}" sibTransId="{4521AD5E-3C90-4944-83CC-B35F6EF6CD81}"/>
    <dgm:cxn modelId="{0DA81D88-6C6B-4CE7-9BB6-763A4362B018}" srcId="{A7020948-1D6B-42D9-8912-204843A21407}" destId="{D6FFFD5C-1D03-42A8-A9ED-F9C46D256E7A}" srcOrd="2" destOrd="0" parTransId="{FB29FF9D-B96D-4CEE-9D0F-65B4BA5E351E}" sibTransId="{0DA922F3-BF00-4FA0-9E6B-429349510988}"/>
    <dgm:cxn modelId="{63428688-6E58-46D0-B7B7-89536E0D6620}" srcId="{00EFD9B6-CD6B-4F2D-8399-AFCE039BCD23}" destId="{E63ACAE3-383B-4F68-9E78-F29BEC0712B7}" srcOrd="2" destOrd="0" parTransId="{A9A58D6F-C508-4BA9-B5AB-3B02D1830530}" sibTransId="{FA0AAF90-B1FB-45BE-BC77-D03BF8074F1F}"/>
    <dgm:cxn modelId="{BBAB388D-09B7-46D9-B9C5-3C37371FF5B4}" srcId="{692DCD0E-92C4-41DE-BC06-D63E958A41ED}" destId="{E82EBC41-2FBD-447F-9E17-2A91A51D974F}" srcOrd="0" destOrd="0" parTransId="{E65DC028-5135-4753-99EE-0A1BA39F1AFC}" sibTransId="{40E13E66-1244-402B-911B-79484E8EBA8B}"/>
    <dgm:cxn modelId="{14F81A8F-F44E-4AF3-A945-4EBDD993AD2C}" type="presOf" srcId="{2DD6D47F-0CF4-4507-8234-A1D65CF1D4CC}" destId="{D3F25B0B-5B22-4186-B0FB-7D4D63C79DBF}" srcOrd="0" destOrd="2" presId="urn:microsoft.com/office/officeart/2005/8/layout/vList2"/>
    <dgm:cxn modelId="{CA01D59A-7943-4F7F-A314-0A621AEE8ABA}" type="presOf" srcId="{692DCD0E-92C4-41DE-BC06-D63E958A41ED}" destId="{018EDF38-E89C-4783-8051-5E3CF3E06479}" srcOrd="0" destOrd="0" presId="urn:microsoft.com/office/officeart/2005/8/layout/vList2"/>
    <dgm:cxn modelId="{EABC269F-7A95-41A7-9BB2-952843CECC79}" srcId="{A7020948-1D6B-42D9-8912-204843A21407}" destId="{692DCD0E-92C4-41DE-BC06-D63E958A41ED}" srcOrd="1" destOrd="0" parTransId="{D22E82A6-D97E-473C-A45C-B3BCDA0BF972}" sibTransId="{9EB89936-B88E-4D85-84FA-37E5073B69BA}"/>
    <dgm:cxn modelId="{264F41A6-578F-4A93-9749-DEFF8948FAF2}" type="presOf" srcId="{B0608D8B-4B39-44FB-BD26-E2CCE17470C4}" destId="{51157941-3EA0-4D24-84CD-154F36D8FEBB}" srcOrd="0" destOrd="0" presId="urn:microsoft.com/office/officeart/2005/8/layout/vList2"/>
    <dgm:cxn modelId="{0AD482A7-563C-4E85-BBD7-F14FB8F6F608}" srcId="{A7020948-1D6B-42D9-8912-204843A21407}" destId="{B0608D8B-4B39-44FB-BD26-E2CCE17470C4}" srcOrd="3" destOrd="0" parTransId="{8D55537F-89BC-4716-A8A7-73A728AD2805}" sibTransId="{779437E0-A56D-46DF-9116-640B8483E678}"/>
    <dgm:cxn modelId="{88A7FBB4-FF6B-49FC-B134-3F37F6177AEF}" type="presOf" srcId="{C9F1E277-461C-48F9-AE6A-9AC5A6D68773}" destId="{D3F25B0B-5B22-4186-B0FB-7D4D63C79DBF}" srcOrd="0" destOrd="3" presId="urn:microsoft.com/office/officeart/2005/8/layout/vList2"/>
    <dgm:cxn modelId="{734A41B7-1A05-4808-B95D-DB48F72822F5}" type="presOf" srcId="{E82EBC41-2FBD-447F-9E17-2A91A51D974F}" destId="{59D6E627-B450-45AA-A2C5-F0E9BB4B703D}" srcOrd="0" destOrd="0" presId="urn:microsoft.com/office/officeart/2005/8/layout/vList2"/>
    <dgm:cxn modelId="{7B9F67C3-B58E-44B1-BC6C-F5EA4AA187B7}" type="presOf" srcId="{972BAFB7-D73F-4DB7-AA8E-F876EB8DD6B1}" destId="{D3F25B0B-5B22-4186-B0FB-7D4D63C79DBF}" srcOrd="0" destOrd="1" presId="urn:microsoft.com/office/officeart/2005/8/layout/vList2"/>
    <dgm:cxn modelId="{046886DD-170B-48A8-9FC4-E6444B5EBA3C}" srcId="{D6FFFD5C-1D03-42A8-A9ED-F9C46D256E7A}" destId="{C7A93940-1EBC-4793-B8C0-BB680C0500FB}" srcOrd="0" destOrd="0" parTransId="{4C647FE7-02CB-410D-A15C-ECA83BA76E8A}" sibTransId="{7D5FDDF1-E22A-45C2-9E49-092F2D91A277}"/>
    <dgm:cxn modelId="{E80C91E7-F03B-4EC8-B40D-E97B592C0770}" type="presOf" srcId="{91FBA173-99CE-4803-9427-AC599C2507CA}" destId="{59D6E627-B450-45AA-A2C5-F0E9BB4B703D}" srcOrd="0" destOrd="1" presId="urn:microsoft.com/office/officeart/2005/8/layout/vList2"/>
    <dgm:cxn modelId="{E97DB7E9-A18D-49D2-895C-3F14A29881A8}" type="presOf" srcId="{E63ACAE3-383B-4F68-9E78-F29BEC0712B7}" destId="{F095D22E-3623-4F2F-95F9-20D86BC8C06A}" srcOrd="0" destOrd="2" presId="urn:microsoft.com/office/officeart/2005/8/layout/vList2"/>
    <dgm:cxn modelId="{B60879EE-A5F3-465D-B46D-0317EBDDE8CB}" srcId="{D6FFFD5C-1D03-42A8-A9ED-F9C46D256E7A}" destId="{972BAFB7-D73F-4DB7-AA8E-F876EB8DD6B1}" srcOrd="1" destOrd="0" parTransId="{39CA8DF4-F9A3-4B58-85F8-A725D36FC10B}" sibTransId="{ECAE1414-A2B6-4DE6-A9CB-E1CD14A26D87}"/>
    <dgm:cxn modelId="{A870FEF2-CF9D-4DC2-AC18-0BB8366D2A69}" type="presOf" srcId="{A7020948-1D6B-42D9-8912-204843A21407}" destId="{E94F169E-F433-46FE-9AE6-A345B165502D}" srcOrd="0" destOrd="0" presId="urn:microsoft.com/office/officeart/2005/8/layout/vList2"/>
    <dgm:cxn modelId="{683E38F7-1964-477B-803B-664F3B100496}" type="presOf" srcId="{88D341F4-6101-4301-9D71-E9715D07AC5D}" destId="{F095D22E-3623-4F2F-95F9-20D86BC8C06A}" srcOrd="0" destOrd="0" presId="urn:microsoft.com/office/officeart/2005/8/layout/vList2"/>
    <dgm:cxn modelId="{3D455FFF-99F7-43E4-941B-4E50D5383742}" srcId="{00EFD9B6-CD6B-4F2D-8399-AFCE039BCD23}" destId="{88D341F4-6101-4301-9D71-E9715D07AC5D}" srcOrd="0" destOrd="0" parTransId="{D391D31D-88A7-497A-AD2A-9AC0096ED1F3}" sibTransId="{137F8EEA-1CF7-47F6-8A1D-7F1FDA3FE82F}"/>
    <dgm:cxn modelId="{DC654B27-C809-4A10-9BC3-39785DA10C97}" type="presParOf" srcId="{E94F169E-F433-46FE-9AE6-A345B165502D}" destId="{CD6DDD5C-A85B-4EB0-A672-E5FFB0D127FB}" srcOrd="0" destOrd="0" presId="urn:microsoft.com/office/officeart/2005/8/layout/vList2"/>
    <dgm:cxn modelId="{F34FD1A0-3EF4-4CC7-A2D3-9ADF98B29F93}" type="presParOf" srcId="{E94F169E-F433-46FE-9AE6-A345B165502D}" destId="{F095D22E-3623-4F2F-95F9-20D86BC8C06A}" srcOrd="1" destOrd="0" presId="urn:microsoft.com/office/officeart/2005/8/layout/vList2"/>
    <dgm:cxn modelId="{CF3BD4AF-D0AA-411A-B6FF-E8420668127D}" type="presParOf" srcId="{E94F169E-F433-46FE-9AE6-A345B165502D}" destId="{018EDF38-E89C-4783-8051-5E3CF3E06479}" srcOrd="2" destOrd="0" presId="urn:microsoft.com/office/officeart/2005/8/layout/vList2"/>
    <dgm:cxn modelId="{6C4840BB-0C35-44FF-8E0B-61D10781D763}" type="presParOf" srcId="{E94F169E-F433-46FE-9AE6-A345B165502D}" destId="{59D6E627-B450-45AA-A2C5-F0E9BB4B703D}" srcOrd="3" destOrd="0" presId="urn:microsoft.com/office/officeart/2005/8/layout/vList2"/>
    <dgm:cxn modelId="{974B5009-598A-4103-99C1-5A890914FD95}" type="presParOf" srcId="{E94F169E-F433-46FE-9AE6-A345B165502D}" destId="{46E7A3C0-43C9-442A-80E5-E11783823AE0}" srcOrd="4" destOrd="0" presId="urn:microsoft.com/office/officeart/2005/8/layout/vList2"/>
    <dgm:cxn modelId="{C64F95CD-FFC7-4DAB-B65C-839248EA401C}" type="presParOf" srcId="{E94F169E-F433-46FE-9AE6-A345B165502D}" destId="{D3F25B0B-5B22-4186-B0FB-7D4D63C79DBF}" srcOrd="5" destOrd="0" presId="urn:microsoft.com/office/officeart/2005/8/layout/vList2"/>
    <dgm:cxn modelId="{34E150FD-C78A-4801-824F-4EE1CB2E9A57}" type="presParOf" srcId="{E94F169E-F433-46FE-9AE6-A345B165502D}" destId="{51157941-3EA0-4D24-84CD-154F36D8FEBB}" srcOrd="6" destOrd="0" presId="urn:microsoft.com/office/officeart/2005/8/layout/vList2"/>
    <dgm:cxn modelId="{5C887A03-BC5B-47E7-BAE4-54A9357AB82A}" type="presParOf" srcId="{E94F169E-F433-46FE-9AE6-A345B165502D}" destId="{99FC7ADA-1A01-4CF0-B985-1E61950B13E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85B50C-24BF-4FC1-A6C5-269B127C7EEB}" type="doc">
      <dgm:prSet loTypeId="urn:microsoft.com/office/officeart/2005/8/layout/process2" loCatId="process" qsTypeId="urn:microsoft.com/office/officeart/2005/8/quickstyle/simple1" qsCatId="simple" csTypeId="urn:microsoft.com/office/officeart/2005/8/colors/accent6_2" csCatId="accent6" phldr="1"/>
      <dgm:spPr/>
    </dgm:pt>
    <dgm:pt modelId="{46B14B04-FC6A-491D-A061-05715523832F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Daniel plays with his food at dinner time</a:t>
          </a:r>
        </a:p>
      </dgm:t>
    </dgm:pt>
    <dgm:pt modelId="{EFD432F3-F364-4A62-812C-D50BD0E6FEA3}" type="parTrans" cxnId="{D92C1DFD-9E0D-4CA0-B7B3-DC8AE5C6A902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A92C3EFE-A98A-45FD-BB9C-EBC507888EFC}" type="sibTrans" cxnId="{D92C1DFD-9E0D-4CA0-B7B3-DC8AE5C6A902}">
      <dgm:prSet custT="1"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D8538D90-83D5-44F6-B1B9-17921E8A70CA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His brothers laugh</a:t>
          </a:r>
        </a:p>
      </dgm:t>
    </dgm:pt>
    <dgm:pt modelId="{D29559AD-EE5D-4854-8F57-C3AE223DDE34}" type="parTrans" cxnId="{0DAFC74B-890C-4D86-9C0D-B178865327F5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4121A091-07E2-49FA-AC7E-4E0DFB813EDE}" type="sibTrans" cxnId="{0DAFC74B-890C-4D86-9C0D-B178865327F5}">
      <dgm:prSet custT="1"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6A7DDC6F-0EAB-4E54-8901-16C12603F360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His parents tell him to stop</a:t>
          </a:r>
        </a:p>
      </dgm:t>
    </dgm:pt>
    <dgm:pt modelId="{0DD0F4B3-3A3B-43E8-A77D-EE75CFDFEF75}" type="parTrans" cxnId="{E32123B3-3D61-4883-ADA2-53A1F7268224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AE8CEA25-A1D3-4F43-9B39-CF2FD889D6A6}" type="sibTrans" cxnId="{E32123B3-3D61-4883-ADA2-53A1F7268224}">
      <dgm:prSet custT="1"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92DA30E2-8E8B-445E-8AEB-5F331D72E672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Daniel continues to play with his food</a:t>
          </a:r>
        </a:p>
      </dgm:t>
    </dgm:pt>
    <dgm:pt modelId="{A9FB6B60-6480-42D3-B7FD-BA40FD13A6AA}" type="parTrans" cxnId="{1E6C0F46-C904-4712-918C-DA021CA9277F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66CFE90D-834A-4097-8F2C-3ED4196A6626}" type="sibTrans" cxnId="{1E6C0F46-C904-4712-918C-DA021CA9277F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06A3E308-73AE-49FC-9757-01BC6A086930}" type="pres">
      <dgm:prSet presAssocID="{F785B50C-24BF-4FC1-A6C5-269B127C7EEB}" presName="linearFlow" presStyleCnt="0">
        <dgm:presLayoutVars>
          <dgm:resizeHandles val="exact"/>
        </dgm:presLayoutVars>
      </dgm:prSet>
      <dgm:spPr/>
    </dgm:pt>
    <dgm:pt modelId="{4DE94340-EF09-4CDD-BD2F-C0F62D3C5EBC}" type="pres">
      <dgm:prSet presAssocID="{46B14B04-FC6A-491D-A061-05715523832F}" presName="node" presStyleLbl="node1" presStyleIdx="0" presStyleCnt="4">
        <dgm:presLayoutVars>
          <dgm:bulletEnabled val="1"/>
        </dgm:presLayoutVars>
      </dgm:prSet>
      <dgm:spPr/>
    </dgm:pt>
    <dgm:pt modelId="{B496CC23-3386-4597-82BF-1DDF176352A2}" type="pres">
      <dgm:prSet presAssocID="{A92C3EFE-A98A-45FD-BB9C-EBC507888EFC}" presName="sibTrans" presStyleLbl="sibTrans2D1" presStyleIdx="0" presStyleCnt="3"/>
      <dgm:spPr/>
    </dgm:pt>
    <dgm:pt modelId="{0C96B46A-1BC4-449B-B0E2-E1FE0CE41090}" type="pres">
      <dgm:prSet presAssocID="{A92C3EFE-A98A-45FD-BB9C-EBC507888EFC}" presName="connectorText" presStyleLbl="sibTrans2D1" presStyleIdx="0" presStyleCnt="3"/>
      <dgm:spPr/>
    </dgm:pt>
    <dgm:pt modelId="{AC060D24-A600-4973-BA64-954F5D76A993}" type="pres">
      <dgm:prSet presAssocID="{D8538D90-83D5-44F6-B1B9-17921E8A70CA}" presName="node" presStyleLbl="node1" presStyleIdx="1" presStyleCnt="4">
        <dgm:presLayoutVars>
          <dgm:bulletEnabled val="1"/>
        </dgm:presLayoutVars>
      </dgm:prSet>
      <dgm:spPr/>
    </dgm:pt>
    <dgm:pt modelId="{52F2104A-8271-4285-95BE-B6D4D6C8BD5E}" type="pres">
      <dgm:prSet presAssocID="{4121A091-07E2-49FA-AC7E-4E0DFB813EDE}" presName="sibTrans" presStyleLbl="sibTrans2D1" presStyleIdx="1" presStyleCnt="3"/>
      <dgm:spPr/>
    </dgm:pt>
    <dgm:pt modelId="{64F000DB-22E0-443D-80D2-9B756BF9CD69}" type="pres">
      <dgm:prSet presAssocID="{4121A091-07E2-49FA-AC7E-4E0DFB813EDE}" presName="connectorText" presStyleLbl="sibTrans2D1" presStyleIdx="1" presStyleCnt="3"/>
      <dgm:spPr/>
    </dgm:pt>
    <dgm:pt modelId="{5372D8B5-5F45-4F29-91E9-1F6EF5C17F23}" type="pres">
      <dgm:prSet presAssocID="{6A7DDC6F-0EAB-4E54-8901-16C12603F360}" presName="node" presStyleLbl="node1" presStyleIdx="2" presStyleCnt="4">
        <dgm:presLayoutVars>
          <dgm:bulletEnabled val="1"/>
        </dgm:presLayoutVars>
      </dgm:prSet>
      <dgm:spPr/>
    </dgm:pt>
    <dgm:pt modelId="{57619C2F-5D33-4E83-9D54-492CC0AFAF0E}" type="pres">
      <dgm:prSet presAssocID="{AE8CEA25-A1D3-4F43-9B39-CF2FD889D6A6}" presName="sibTrans" presStyleLbl="sibTrans2D1" presStyleIdx="2" presStyleCnt="3"/>
      <dgm:spPr/>
    </dgm:pt>
    <dgm:pt modelId="{48FC2935-EE4B-4675-81D7-A54270907650}" type="pres">
      <dgm:prSet presAssocID="{AE8CEA25-A1D3-4F43-9B39-CF2FD889D6A6}" presName="connectorText" presStyleLbl="sibTrans2D1" presStyleIdx="2" presStyleCnt="3"/>
      <dgm:spPr/>
    </dgm:pt>
    <dgm:pt modelId="{83C6ACD5-B2F3-4749-898F-C7ADE3FE4C21}" type="pres">
      <dgm:prSet presAssocID="{92DA30E2-8E8B-445E-8AEB-5F331D72E672}" presName="node" presStyleLbl="node1" presStyleIdx="3" presStyleCnt="4">
        <dgm:presLayoutVars>
          <dgm:bulletEnabled val="1"/>
        </dgm:presLayoutVars>
      </dgm:prSet>
      <dgm:spPr/>
    </dgm:pt>
  </dgm:ptLst>
  <dgm:cxnLst>
    <dgm:cxn modelId="{83551511-D16D-4908-A0C5-E45237E79A6C}" type="presOf" srcId="{4121A091-07E2-49FA-AC7E-4E0DFB813EDE}" destId="{52F2104A-8271-4285-95BE-B6D4D6C8BD5E}" srcOrd="0" destOrd="0" presId="urn:microsoft.com/office/officeart/2005/8/layout/process2"/>
    <dgm:cxn modelId="{C689851B-700C-4B06-917B-4DBE5CE03FF7}" type="presOf" srcId="{46B14B04-FC6A-491D-A061-05715523832F}" destId="{4DE94340-EF09-4CDD-BD2F-C0F62D3C5EBC}" srcOrd="0" destOrd="0" presId="urn:microsoft.com/office/officeart/2005/8/layout/process2"/>
    <dgm:cxn modelId="{9BF3B828-4028-4CC0-AF7E-D21335D0AB13}" type="presOf" srcId="{AE8CEA25-A1D3-4F43-9B39-CF2FD889D6A6}" destId="{48FC2935-EE4B-4675-81D7-A54270907650}" srcOrd="1" destOrd="0" presId="urn:microsoft.com/office/officeart/2005/8/layout/process2"/>
    <dgm:cxn modelId="{A4143F32-336D-4031-9384-617AB56990AF}" type="presOf" srcId="{F785B50C-24BF-4FC1-A6C5-269B127C7EEB}" destId="{06A3E308-73AE-49FC-9757-01BC6A086930}" srcOrd="0" destOrd="0" presId="urn:microsoft.com/office/officeart/2005/8/layout/process2"/>
    <dgm:cxn modelId="{F666103D-A8D0-45D0-BE4E-392D4DDB67DF}" type="presOf" srcId="{AE8CEA25-A1D3-4F43-9B39-CF2FD889D6A6}" destId="{57619C2F-5D33-4E83-9D54-492CC0AFAF0E}" srcOrd="0" destOrd="0" presId="urn:microsoft.com/office/officeart/2005/8/layout/process2"/>
    <dgm:cxn modelId="{1E6C0F46-C904-4712-918C-DA021CA9277F}" srcId="{F785B50C-24BF-4FC1-A6C5-269B127C7EEB}" destId="{92DA30E2-8E8B-445E-8AEB-5F331D72E672}" srcOrd="3" destOrd="0" parTransId="{A9FB6B60-6480-42D3-B7FD-BA40FD13A6AA}" sibTransId="{66CFE90D-834A-4097-8F2C-3ED4196A6626}"/>
    <dgm:cxn modelId="{0DAFC74B-890C-4D86-9C0D-B178865327F5}" srcId="{F785B50C-24BF-4FC1-A6C5-269B127C7EEB}" destId="{D8538D90-83D5-44F6-B1B9-17921E8A70CA}" srcOrd="1" destOrd="0" parTransId="{D29559AD-EE5D-4854-8F57-C3AE223DDE34}" sibTransId="{4121A091-07E2-49FA-AC7E-4E0DFB813EDE}"/>
    <dgm:cxn modelId="{A666B952-6F2B-4965-B5DF-7001E2BA775F}" type="presOf" srcId="{D8538D90-83D5-44F6-B1B9-17921E8A70CA}" destId="{AC060D24-A600-4973-BA64-954F5D76A993}" srcOrd="0" destOrd="0" presId="urn:microsoft.com/office/officeart/2005/8/layout/process2"/>
    <dgm:cxn modelId="{41178A87-3DCF-438A-89D3-E3051C42AF9A}" type="presOf" srcId="{6A7DDC6F-0EAB-4E54-8901-16C12603F360}" destId="{5372D8B5-5F45-4F29-91E9-1F6EF5C17F23}" srcOrd="0" destOrd="0" presId="urn:microsoft.com/office/officeart/2005/8/layout/process2"/>
    <dgm:cxn modelId="{B6C17FAC-9F41-4231-A84C-94858FCCCFAD}" type="presOf" srcId="{4121A091-07E2-49FA-AC7E-4E0DFB813EDE}" destId="{64F000DB-22E0-443D-80D2-9B756BF9CD69}" srcOrd="1" destOrd="0" presId="urn:microsoft.com/office/officeart/2005/8/layout/process2"/>
    <dgm:cxn modelId="{321E28B1-69E0-4747-A28C-9BE690DDA846}" type="presOf" srcId="{A92C3EFE-A98A-45FD-BB9C-EBC507888EFC}" destId="{0C96B46A-1BC4-449B-B0E2-E1FE0CE41090}" srcOrd="1" destOrd="0" presId="urn:microsoft.com/office/officeart/2005/8/layout/process2"/>
    <dgm:cxn modelId="{E32123B3-3D61-4883-ADA2-53A1F7268224}" srcId="{F785B50C-24BF-4FC1-A6C5-269B127C7EEB}" destId="{6A7DDC6F-0EAB-4E54-8901-16C12603F360}" srcOrd="2" destOrd="0" parTransId="{0DD0F4B3-3A3B-43E8-A77D-EE75CFDFEF75}" sibTransId="{AE8CEA25-A1D3-4F43-9B39-CF2FD889D6A6}"/>
    <dgm:cxn modelId="{2DE3E5B5-7375-4EF7-8060-8FE7527A5EAE}" type="presOf" srcId="{92DA30E2-8E8B-445E-8AEB-5F331D72E672}" destId="{83C6ACD5-B2F3-4749-898F-C7ADE3FE4C21}" srcOrd="0" destOrd="0" presId="urn:microsoft.com/office/officeart/2005/8/layout/process2"/>
    <dgm:cxn modelId="{449066E1-7FC0-47A1-8312-87C243CA4F3F}" type="presOf" srcId="{A92C3EFE-A98A-45FD-BB9C-EBC507888EFC}" destId="{B496CC23-3386-4597-82BF-1DDF176352A2}" srcOrd="0" destOrd="0" presId="urn:microsoft.com/office/officeart/2005/8/layout/process2"/>
    <dgm:cxn modelId="{D92C1DFD-9E0D-4CA0-B7B3-DC8AE5C6A902}" srcId="{F785B50C-24BF-4FC1-A6C5-269B127C7EEB}" destId="{46B14B04-FC6A-491D-A061-05715523832F}" srcOrd="0" destOrd="0" parTransId="{EFD432F3-F364-4A62-812C-D50BD0E6FEA3}" sibTransId="{A92C3EFE-A98A-45FD-BB9C-EBC507888EFC}"/>
    <dgm:cxn modelId="{3708B859-C3E6-4D37-9AB5-B64116F40C12}" type="presParOf" srcId="{06A3E308-73AE-49FC-9757-01BC6A086930}" destId="{4DE94340-EF09-4CDD-BD2F-C0F62D3C5EBC}" srcOrd="0" destOrd="0" presId="urn:microsoft.com/office/officeart/2005/8/layout/process2"/>
    <dgm:cxn modelId="{8E17F65C-AB8A-4CB9-9785-3BC2422C4520}" type="presParOf" srcId="{06A3E308-73AE-49FC-9757-01BC6A086930}" destId="{B496CC23-3386-4597-82BF-1DDF176352A2}" srcOrd="1" destOrd="0" presId="urn:microsoft.com/office/officeart/2005/8/layout/process2"/>
    <dgm:cxn modelId="{AE703646-DC89-482B-983D-6D95B3B982AD}" type="presParOf" srcId="{B496CC23-3386-4597-82BF-1DDF176352A2}" destId="{0C96B46A-1BC4-449B-B0E2-E1FE0CE41090}" srcOrd="0" destOrd="0" presId="urn:microsoft.com/office/officeart/2005/8/layout/process2"/>
    <dgm:cxn modelId="{A4C039B0-FAD0-4144-9C7E-FD4B9A848E3E}" type="presParOf" srcId="{06A3E308-73AE-49FC-9757-01BC6A086930}" destId="{AC060D24-A600-4973-BA64-954F5D76A993}" srcOrd="2" destOrd="0" presId="urn:microsoft.com/office/officeart/2005/8/layout/process2"/>
    <dgm:cxn modelId="{2445D24F-E666-4FE7-9DDE-685CD11A9B93}" type="presParOf" srcId="{06A3E308-73AE-49FC-9757-01BC6A086930}" destId="{52F2104A-8271-4285-95BE-B6D4D6C8BD5E}" srcOrd="3" destOrd="0" presId="urn:microsoft.com/office/officeart/2005/8/layout/process2"/>
    <dgm:cxn modelId="{05785EDB-BF63-42EE-82E6-517E1320B090}" type="presParOf" srcId="{52F2104A-8271-4285-95BE-B6D4D6C8BD5E}" destId="{64F000DB-22E0-443D-80D2-9B756BF9CD69}" srcOrd="0" destOrd="0" presId="urn:microsoft.com/office/officeart/2005/8/layout/process2"/>
    <dgm:cxn modelId="{49BCB55F-F9D7-4E49-A21E-B9C072E5A689}" type="presParOf" srcId="{06A3E308-73AE-49FC-9757-01BC6A086930}" destId="{5372D8B5-5F45-4F29-91E9-1F6EF5C17F23}" srcOrd="4" destOrd="0" presId="urn:microsoft.com/office/officeart/2005/8/layout/process2"/>
    <dgm:cxn modelId="{110449E2-9142-481A-A319-F34C3C318DEB}" type="presParOf" srcId="{06A3E308-73AE-49FC-9757-01BC6A086930}" destId="{57619C2F-5D33-4E83-9D54-492CC0AFAF0E}" srcOrd="5" destOrd="0" presId="urn:microsoft.com/office/officeart/2005/8/layout/process2"/>
    <dgm:cxn modelId="{E002D759-A013-417C-99F9-DDD7BE14EEC7}" type="presParOf" srcId="{57619C2F-5D33-4E83-9D54-492CC0AFAF0E}" destId="{48FC2935-EE4B-4675-81D7-A54270907650}" srcOrd="0" destOrd="0" presId="urn:microsoft.com/office/officeart/2005/8/layout/process2"/>
    <dgm:cxn modelId="{D3754D16-EDC7-42F9-9A9C-01B559F90E90}" type="presParOf" srcId="{06A3E308-73AE-49FC-9757-01BC6A086930}" destId="{83C6ACD5-B2F3-4749-898F-C7ADE3FE4C2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85B50C-24BF-4FC1-A6C5-269B127C7EEB}" type="doc">
      <dgm:prSet loTypeId="urn:microsoft.com/office/officeart/2005/8/layout/process2" loCatId="process" qsTypeId="urn:microsoft.com/office/officeart/2005/8/quickstyle/simple1" qsCatId="simple" csTypeId="urn:microsoft.com/office/officeart/2005/8/colors/accent4_2" csCatId="accent4" phldr="1"/>
      <dgm:spPr/>
    </dgm:pt>
    <dgm:pt modelId="{46B14B04-FC6A-491D-A061-05715523832F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Lily calls her sister a name</a:t>
          </a:r>
        </a:p>
      </dgm:t>
    </dgm:pt>
    <dgm:pt modelId="{EFD432F3-F364-4A62-812C-D50BD0E6FEA3}" type="parTrans" cxnId="{D92C1DFD-9E0D-4CA0-B7B3-DC8AE5C6A902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A92C3EFE-A98A-45FD-BB9C-EBC507888EFC}" type="sibTrans" cxnId="{D92C1DFD-9E0D-4CA0-B7B3-DC8AE5C6A902}">
      <dgm:prSet custT="1"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D8538D90-83D5-44F6-B1B9-17921E8A70CA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Lily’s Mom immediately scolds her</a:t>
          </a:r>
        </a:p>
      </dgm:t>
    </dgm:pt>
    <dgm:pt modelId="{D29559AD-EE5D-4854-8F57-C3AE223DDE34}" type="parTrans" cxnId="{0DAFC74B-890C-4D86-9C0D-B178865327F5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4121A091-07E2-49FA-AC7E-4E0DFB813EDE}" type="sibTrans" cxnId="{0DAFC74B-890C-4D86-9C0D-B178865327F5}">
      <dgm:prSet custT="1"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6A7DDC6F-0EAB-4E54-8901-16C12603F360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Lily’s Mom tells her she will lose TV time that night</a:t>
          </a:r>
        </a:p>
      </dgm:t>
    </dgm:pt>
    <dgm:pt modelId="{0DD0F4B3-3A3B-43E8-A77D-EE75CFDFEF75}" type="parTrans" cxnId="{E32123B3-3D61-4883-ADA2-53A1F7268224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AE8CEA25-A1D3-4F43-9B39-CF2FD889D6A6}" type="sibTrans" cxnId="{E32123B3-3D61-4883-ADA2-53A1F7268224}">
      <dgm:prSet custT="1"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976EFAEB-133D-4032-AF00-F73ECA5AD950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Lily stops calling her sister names</a:t>
          </a:r>
        </a:p>
      </dgm:t>
    </dgm:pt>
    <dgm:pt modelId="{084739F7-7B54-4688-8A0F-4624BCDA3314}" type="parTrans" cxnId="{B53EC155-D20D-4012-9D83-E84DEFAE4214}">
      <dgm:prSet/>
      <dgm:spPr/>
    </dgm:pt>
    <dgm:pt modelId="{ADF727C4-9AD5-4ECA-9420-F645A9DEC703}" type="sibTrans" cxnId="{B53EC155-D20D-4012-9D83-E84DEFAE4214}">
      <dgm:prSet/>
      <dgm:spPr/>
    </dgm:pt>
    <dgm:pt modelId="{06A3E308-73AE-49FC-9757-01BC6A086930}" type="pres">
      <dgm:prSet presAssocID="{F785B50C-24BF-4FC1-A6C5-269B127C7EEB}" presName="linearFlow" presStyleCnt="0">
        <dgm:presLayoutVars>
          <dgm:resizeHandles val="exact"/>
        </dgm:presLayoutVars>
      </dgm:prSet>
      <dgm:spPr/>
    </dgm:pt>
    <dgm:pt modelId="{4DE94340-EF09-4CDD-BD2F-C0F62D3C5EBC}" type="pres">
      <dgm:prSet presAssocID="{46B14B04-FC6A-491D-A061-05715523832F}" presName="node" presStyleLbl="node1" presStyleIdx="0" presStyleCnt="4">
        <dgm:presLayoutVars>
          <dgm:bulletEnabled val="1"/>
        </dgm:presLayoutVars>
      </dgm:prSet>
      <dgm:spPr/>
    </dgm:pt>
    <dgm:pt modelId="{B496CC23-3386-4597-82BF-1DDF176352A2}" type="pres">
      <dgm:prSet presAssocID="{A92C3EFE-A98A-45FD-BB9C-EBC507888EFC}" presName="sibTrans" presStyleLbl="sibTrans2D1" presStyleIdx="0" presStyleCnt="3"/>
      <dgm:spPr/>
    </dgm:pt>
    <dgm:pt modelId="{0C96B46A-1BC4-449B-B0E2-E1FE0CE41090}" type="pres">
      <dgm:prSet presAssocID="{A92C3EFE-A98A-45FD-BB9C-EBC507888EFC}" presName="connectorText" presStyleLbl="sibTrans2D1" presStyleIdx="0" presStyleCnt="3"/>
      <dgm:spPr/>
    </dgm:pt>
    <dgm:pt modelId="{AC060D24-A600-4973-BA64-954F5D76A993}" type="pres">
      <dgm:prSet presAssocID="{D8538D90-83D5-44F6-B1B9-17921E8A70CA}" presName="node" presStyleLbl="node1" presStyleIdx="1" presStyleCnt="4">
        <dgm:presLayoutVars>
          <dgm:bulletEnabled val="1"/>
        </dgm:presLayoutVars>
      </dgm:prSet>
      <dgm:spPr/>
    </dgm:pt>
    <dgm:pt modelId="{52F2104A-8271-4285-95BE-B6D4D6C8BD5E}" type="pres">
      <dgm:prSet presAssocID="{4121A091-07E2-49FA-AC7E-4E0DFB813EDE}" presName="sibTrans" presStyleLbl="sibTrans2D1" presStyleIdx="1" presStyleCnt="3"/>
      <dgm:spPr/>
    </dgm:pt>
    <dgm:pt modelId="{64F000DB-22E0-443D-80D2-9B756BF9CD69}" type="pres">
      <dgm:prSet presAssocID="{4121A091-07E2-49FA-AC7E-4E0DFB813EDE}" presName="connectorText" presStyleLbl="sibTrans2D1" presStyleIdx="1" presStyleCnt="3"/>
      <dgm:spPr/>
    </dgm:pt>
    <dgm:pt modelId="{5372D8B5-5F45-4F29-91E9-1F6EF5C17F23}" type="pres">
      <dgm:prSet presAssocID="{6A7DDC6F-0EAB-4E54-8901-16C12603F360}" presName="node" presStyleLbl="node1" presStyleIdx="2" presStyleCnt="4">
        <dgm:presLayoutVars>
          <dgm:bulletEnabled val="1"/>
        </dgm:presLayoutVars>
      </dgm:prSet>
      <dgm:spPr/>
    </dgm:pt>
    <dgm:pt modelId="{57619C2F-5D33-4E83-9D54-492CC0AFAF0E}" type="pres">
      <dgm:prSet presAssocID="{AE8CEA25-A1D3-4F43-9B39-CF2FD889D6A6}" presName="sibTrans" presStyleLbl="sibTrans2D1" presStyleIdx="2" presStyleCnt="3"/>
      <dgm:spPr/>
    </dgm:pt>
    <dgm:pt modelId="{48FC2935-EE4B-4675-81D7-A54270907650}" type="pres">
      <dgm:prSet presAssocID="{AE8CEA25-A1D3-4F43-9B39-CF2FD889D6A6}" presName="connectorText" presStyleLbl="sibTrans2D1" presStyleIdx="2" presStyleCnt="3"/>
      <dgm:spPr/>
    </dgm:pt>
    <dgm:pt modelId="{1542C6D6-F033-4A1D-AF32-1B59E3879F5C}" type="pres">
      <dgm:prSet presAssocID="{976EFAEB-133D-4032-AF00-F73ECA5AD950}" presName="node" presStyleLbl="node1" presStyleIdx="3" presStyleCnt="4">
        <dgm:presLayoutVars>
          <dgm:bulletEnabled val="1"/>
        </dgm:presLayoutVars>
      </dgm:prSet>
      <dgm:spPr/>
    </dgm:pt>
  </dgm:ptLst>
  <dgm:cxnLst>
    <dgm:cxn modelId="{BD25C00F-8CC8-466E-BF86-A6422FE97ADD}" type="presOf" srcId="{46B14B04-FC6A-491D-A061-05715523832F}" destId="{4DE94340-EF09-4CDD-BD2F-C0F62D3C5EBC}" srcOrd="0" destOrd="0" presId="urn:microsoft.com/office/officeart/2005/8/layout/process2"/>
    <dgm:cxn modelId="{586D462C-FC30-45D6-9890-B441FB8D2935}" type="presOf" srcId="{D8538D90-83D5-44F6-B1B9-17921E8A70CA}" destId="{AC060D24-A600-4973-BA64-954F5D76A993}" srcOrd="0" destOrd="0" presId="urn:microsoft.com/office/officeart/2005/8/layout/process2"/>
    <dgm:cxn modelId="{E00DA960-9D66-4BF4-97BA-BF885F2BD39E}" type="presOf" srcId="{976EFAEB-133D-4032-AF00-F73ECA5AD950}" destId="{1542C6D6-F033-4A1D-AF32-1B59E3879F5C}" srcOrd="0" destOrd="0" presId="urn:microsoft.com/office/officeart/2005/8/layout/process2"/>
    <dgm:cxn modelId="{141E6649-B281-4555-A65B-358640E1D7C1}" type="presOf" srcId="{4121A091-07E2-49FA-AC7E-4E0DFB813EDE}" destId="{52F2104A-8271-4285-95BE-B6D4D6C8BD5E}" srcOrd="0" destOrd="0" presId="urn:microsoft.com/office/officeart/2005/8/layout/process2"/>
    <dgm:cxn modelId="{0DAFC74B-890C-4D86-9C0D-B178865327F5}" srcId="{F785B50C-24BF-4FC1-A6C5-269B127C7EEB}" destId="{D8538D90-83D5-44F6-B1B9-17921E8A70CA}" srcOrd="1" destOrd="0" parTransId="{D29559AD-EE5D-4854-8F57-C3AE223DDE34}" sibTransId="{4121A091-07E2-49FA-AC7E-4E0DFB813EDE}"/>
    <dgm:cxn modelId="{B53EC155-D20D-4012-9D83-E84DEFAE4214}" srcId="{F785B50C-24BF-4FC1-A6C5-269B127C7EEB}" destId="{976EFAEB-133D-4032-AF00-F73ECA5AD950}" srcOrd="3" destOrd="0" parTransId="{084739F7-7B54-4688-8A0F-4624BCDA3314}" sibTransId="{ADF727C4-9AD5-4ECA-9420-F645A9DEC703}"/>
    <dgm:cxn modelId="{1C2F0485-7743-4227-8EE0-B952325DC5BB}" type="presOf" srcId="{F785B50C-24BF-4FC1-A6C5-269B127C7EEB}" destId="{06A3E308-73AE-49FC-9757-01BC6A086930}" srcOrd="0" destOrd="0" presId="urn:microsoft.com/office/officeart/2005/8/layout/process2"/>
    <dgm:cxn modelId="{C45A98A1-D6F5-422E-B6FC-0B1614CB00B9}" type="presOf" srcId="{A92C3EFE-A98A-45FD-BB9C-EBC507888EFC}" destId="{B496CC23-3386-4597-82BF-1DDF176352A2}" srcOrd="0" destOrd="0" presId="urn:microsoft.com/office/officeart/2005/8/layout/process2"/>
    <dgm:cxn modelId="{E32123B3-3D61-4883-ADA2-53A1F7268224}" srcId="{F785B50C-24BF-4FC1-A6C5-269B127C7EEB}" destId="{6A7DDC6F-0EAB-4E54-8901-16C12603F360}" srcOrd="2" destOrd="0" parTransId="{0DD0F4B3-3A3B-43E8-A77D-EE75CFDFEF75}" sibTransId="{AE8CEA25-A1D3-4F43-9B39-CF2FD889D6A6}"/>
    <dgm:cxn modelId="{9DA4E1B4-FBE2-4321-8113-1D5A3BFCE25E}" type="presOf" srcId="{AE8CEA25-A1D3-4F43-9B39-CF2FD889D6A6}" destId="{57619C2F-5D33-4E83-9D54-492CC0AFAF0E}" srcOrd="0" destOrd="0" presId="urn:microsoft.com/office/officeart/2005/8/layout/process2"/>
    <dgm:cxn modelId="{CD2F12BB-3DEF-433A-AD5E-E8341FD88AB7}" type="presOf" srcId="{AE8CEA25-A1D3-4F43-9B39-CF2FD889D6A6}" destId="{48FC2935-EE4B-4675-81D7-A54270907650}" srcOrd="1" destOrd="0" presId="urn:microsoft.com/office/officeart/2005/8/layout/process2"/>
    <dgm:cxn modelId="{842CFBC4-67F7-4E4C-8E0B-76A65E9D243A}" type="presOf" srcId="{6A7DDC6F-0EAB-4E54-8901-16C12603F360}" destId="{5372D8B5-5F45-4F29-91E9-1F6EF5C17F23}" srcOrd="0" destOrd="0" presId="urn:microsoft.com/office/officeart/2005/8/layout/process2"/>
    <dgm:cxn modelId="{25387BCF-FE54-463F-8CD3-245B394460AA}" type="presOf" srcId="{A92C3EFE-A98A-45FD-BB9C-EBC507888EFC}" destId="{0C96B46A-1BC4-449B-B0E2-E1FE0CE41090}" srcOrd="1" destOrd="0" presId="urn:microsoft.com/office/officeart/2005/8/layout/process2"/>
    <dgm:cxn modelId="{833E99DD-7F9D-4B21-BE72-3EB1020D91BA}" type="presOf" srcId="{4121A091-07E2-49FA-AC7E-4E0DFB813EDE}" destId="{64F000DB-22E0-443D-80D2-9B756BF9CD69}" srcOrd="1" destOrd="0" presId="urn:microsoft.com/office/officeart/2005/8/layout/process2"/>
    <dgm:cxn modelId="{D92C1DFD-9E0D-4CA0-B7B3-DC8AE5C6A902}" srcId="{F785B50C-24BF-4FC1-A6C5-269B127C7EEB}" destId="{46B14B04-FC6A-491D-A061-05715523832F}" srcOrd="0" destOrd="0" parTransId="{EFD432F3-F364-4A62-812C-D50BD0E6FEA3}" sibTransId="{A92C3EFE-A98A-45FD-BB9C-EBC507888EFC}"/>
    <dgm:cxn modelId="{B220FCEC-5196-41C4-B4A7-5F36AECDDD52}" type="presParOf" srcId="{06A3E308-73AE-49FC-9757-01BC6A086930}" destId="{4DE94340-EF09-4CDD-BD2F-C0F62D3C5EBC}" srcOrd="0" destOrd="0" presId="urn:microsoft.com/office/officeart/2005/8/layout/process2"/>
    <dgm:cxn modelId="{71C30525-348A-4AFE-A19F-82F7BBA4107A}" type="presParOf" srcId="{06A3E308-73AE-49FC-9757-01BC6A086930}" destId="{B496CC23-3386-4597-82BF-1DDF176352A2}" srcOrd="1" destOrd="0" presId="urn:microsoft.com/office/officeart/2005/8/layout/process2"/>
    <dgm:cxn modelId="{8ADE9A3A-5128-4798-B806-864D7E4EE4AF}" type="presParOf" srcId="{B496CC23-3386-4597-82BF-1DDF176352A2}" destId="{0C96B46A-1BC4-449B-B0E2-E1FE0CE41090}" srcOrd="0" destOrd="0" presId="urn:microsoft.com/office/officeart/2005/8/layout/process2"/>
    <dgm:cxn modelId="{EFB49A2B-67F4-4644-B5CC-D503AB8E5115}" type="presParOf" srcId="{06A3E308-73AE-49FC-9757-01BC6A086930}" destId="{AC060D24-A600-4973-BA64-954F5D76A993}" srcOrd="2" destOrd="0" presId="urn:microsoft.com/office/officeart/2005/8/layout/process2"/>
    <dgm:cxn modelId="{C7EFAD19-2563-4943-AA35-C37FE830FD21}" type="presParOf" srcId="{06A3E308-73AE-49FC-9757-01BC6A086930}" destId="{52F2104A-8271-4285-95BE-B6D4D6C8BD5E}" srcOrd="3" destOrd="0" presId="urn:microsoft.com/office/officeart/2005/8/layout/process2"/>
    <dgm:cxn modelId="{DFFF6E61-0071-4B48-8523-CB4775C1CCB0}" type="presParOf" srcId="{52F2104A-8271-4285-95BE-B6D4D6C8BD5E}" destId="{64F000DB-22E0-443D-80D2-9B756BF9CD69}" srcOrd="0" destOrd="0" presId="urn:microsoft.com/office/officeart/2005/8/layout/process2"/>
    <dgm:cxn modelId="{8C2F93CF-E318-449B-B860-56492C4FE8C7}" type="presParOf" srcId="{06A3E308-73AE-49FC-9757-01BC6A086930}" destId="{5372D8B5-5F45-4F29-91E9-1F6EF5C17F23}" srcOrd="4" destOrd="0" presId="urn:microsoft.com/office/officeart/2005/8/layout/process2"/>
    <dgm:cxn modelId="{894DB443-2E86-46BB-BC7A-C6E43276616F}" type="presParOf" srcId="{06A3E308-73AE-49FC-9757-01BC6A086930}" destId="{57619C2F-5D33-4E83-9D54-492CC0AFAF0E}" srcOrd="5" destOrd="0" presId="urn:microsoft.com/office/officeart/2005/8/layout/process2"/>
    <dgm:cxn modelId="{C9D29126-6880-4329-8A8B-9B856150E150}" type="presParOf" srcId="{57619C2F-5D33-4E83-9D54-492CC0AFAF0E}" destId="{48FC2935-EE4B-4675-81D7-A54270907650}" srcOrd="0" destOrd="0" presId="urn:microsoft.com/office/officeart/2005/8/layout/process2"/>
    <dgm:cxn modelId="{C46343A3-770B-414D-BA06-C3DC37130703}" type="presParOf" srcId="{06A3E308-73AE-49FC-9757-01BC6A086930}" destId="{1542C6D6-F033-4A1D-AF32-1B59E3879F5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2F29B4-7B54-4A89-B9BB-845B9ABF013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592597-B4F0-400A-A8AE-864D492D79D2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Giving a consequence immediately</a:t>
          </a:r>
        </a:p>
      </dgm:t>
    </dgm:pt>
    <dgm:pt modelId="{21B07F7F-4A32-4B97-8A1A-24332E30E232}" type="parTrans" cxnId="{0D0DBA65-5BF8-4B0C-B241-365528B2CE50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D51A5889-9A4E-485D-B58A-6FA543A326E1}" type="sibTrans" cxnId="{0D0DBA65-5BF8-4B0C-B241-365528B2CE50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878D6622-2110-42B7-8B15-86DD3AAD5E27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Verbal reprimand</a:t>
          </a:r>
        </a:p>
      </dgm:t>
    </dgm:pt>
    <dgm:pt modelId="{ADC74C67-99CF-4A41-8140-824424008762}" type="parTrans" cxnId="{F0CFE7F3-D1DE-4BE4-80F7-8B170912A93C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CA32A354-EF2B-4DB2-ABD8-46DE3E589B29}" type="sibTrans" cxnId="{F0CFE7F3-D1DE-4BE4-80F7-8B170912A93C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153D26F5-3D5B-4FF4-B5C9-6A102DAF05DA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Taking away something the child likes</a:t>
          </a:r>
        </a:p>
      </dgm:t>
    </dgm:pt>
    <dgm:pt modelId="{A544385F-5DD2-400F-8DC0-6B4C4B927B42}" type="parTrans" cxnId="{F0CE5C6C-B85C-43AE-8CAA-E297EB053A05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D29BFC7E-A9DD-4892-8893-B0726255436C}" type="sibTrans" cxnId="{F0CE5C6C-B85C-43AE-8CAA-E297EB053A05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FFD9F01B-3B0C-464F-9C88-509350D3BDC0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TV time</a:t>
          </a:r>
        </a:p>
      </dgm:t>
    </dgm:pt>
    <dgm:pt modelId="{A350F39E-C9B8-4A38-929D-4376C1FC244B}" type="parTrans" cxnId="{21600E85-804A-4EC8-AD88-5C946C7F363F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6826BF33-ABE5-48BF-AF53-6C05D1A8E30F}" type="sibTrans" cxnId="{21600E85-804A-4EC8-AD88-5C946C7F363F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CBBB80FD-54A6-4D4D-B742-2AE839187C60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Computer/ video game privileges</a:t>
          </a:r>
        </a:p>
      </dgm:t>
    </dgm:pt>
    <dgm:pt modelId="{3E813152-A727-4C38-8FB5-4F790A2752A4}" type="parTrans" cxnId="{DBAB7814-FB20-480E-ACD1-BC4A165C22C6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6BB5CB17-352D-4256-80E4-083FF9158F7C}" type="sibTrans" cxnId="{DBAB7814-FB20-480E-ACD1-BC4A165C22C6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49237159-9485-4B75-9442-76D8F0D8BA56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Dessert or a special snack</a:t>
          </a:r>
        </a:p>
      </dgm:t>
    </dgm:pt>
    <dgm:pt modelId="{1A6B9FE7-A088-427C-B737-C895415F064A}" type="parTrans" cxnId="{D5743AB3-2C46-4F70-ABFA-527E88D4B118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5E3A0175-3323-48C3-9DC9-1EC396866DD7}" type="sibTrans" cxnId="{D5743AB3-2C46-4F70-ABFA-527E88D4B118}">
      <dgm:prSet/>
      <dgm:spPr/>
      <dgm:t>
        <a:bodyPr/>
        <a:lstStyle/>
        <a:p>
          <a:endParaRPr lang="en-US">
            <a:latin typeface="BastardusSans" pitchFamily="2" charset="0"/>
          </a:endParaRPr>
        </a:p>
      </dgm:t>
    </dgm:pt>
    <dgm:pt modelId="{96157ED7-43C6-4D78-BB7D-EAAD42D74F9B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Timeout</a:t>
          </a:r>
        </a:p>
      </dgm:t>
    </dgm:pt>
    <dgm:pt modelId="{78D4E428-F55A-4834-A77B-4CC84C62245C}" type="parTrans" cxnId="{621F289F-7A4D-453F-8EC9-35F9E9E43547}">
      <dgm:prSet/>
      <dgm:spPr/>
      <dgm:t>
        <a:bodyPr/>
        <a:lstStyle/>
        <a:p>
          <a:endParaRPr lang="en-US"/>
        </a:p>
      </dgm:t>
    </dgm:pt>
    <dgm:pt modelId="{24404E1C-DCAF-49A1-A7D7-217285D0B3EA}" type="sibTrans" cxnId="{621F289F-7A4D-453F-8EC9-35F9E9E43547}">
      <dgm:prSet/>
      <dgm:spPr/>
      <dgm:t>
        <a:bodyPr/>
        <a:lstStyle/>
        <a:p>
          <a:endParaRPr lang="en-US"/>
        </a:p>
      </dgm:t>
    </dgm:pt>
    <dgm:pt modelId="{8765F351-3B2A-467B-B056-58C5D58D8797}" type="pres">
      <dgm:prSet presAssocID="{2A2F29B4-7B54-4A89-B9BB-845B9ABF013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5BB9940-B1A4-4F4F-9D5B-94F5EDF7E9BD}" type="pres">
      <dgm:prSet presAssocID="{46592597-B4F0-400A-A8AE-864D492D79D2}" presName="root" presStyleCnt="0"/>
      <dgm:spPr/>
    </dgm:pt>
    <dgm:pt modelId="{EA8AA09F-9C99-4A8C-8625-5FBBDF7FD9F4}" type="pres">
      <dgm:prSet presAssocID="{46592597-B4F0-400A-A8AE-864D492D79D2}" presName="rootComposite" presStyleCnt="0"/>
      <dgm:spPr/>
    </dgm:pt>
    <dgm:pt modelId="{B04572C3-E7CC-4114-A74C-662D9C0457F4}" type="pres">
      <dgm:prSet presAssocID="{46592597-B4F0-400A-A8AE-864D492D79D2}" presName="rootText" presStyleLbl="node1" presStyleIdx="0" presStyleCnt="2" custScaleX="107160" custScaleY="131191"/>
      <dgm:spPr/>
    </dgm:pt>
    <dgm:pt modelId="{A4B009BF-9E7A-4A38-95BE-F0AB5F8F4B12}" type="pres">
      <dgm:prSet presAssocID="{46592597-B4F0-400A-A8AE-864D492D79D2}" presName="rootConnector" presStyleLbl="node1" presStyleIdx="0" presStyleCnt="2"/>
      <dgm:spPr/>
    </dgm:pt>
    <dgm:pt modelId="{5B3561AD-FCD4-4D87-84BE-E3F1E7853724}" type="pres">
      <dgm:prSet presAssocID="{46592597-B4F0-400A-A8AE-864D492D79D2}" presName="childShape" presStyleCnt="0"/>
      <dgm:spPr/>
    </dgm:pt>
    <dgm:pt modelId="{55E1C4D2-9484-4E21-9F59-30080588799B}" type="pres">
      <dgm:prSet presAssocID="{ADC74C67-99CF-4A41-8140-824424008762}" presName="Name13" presStyleLbl="parChTrans1D2" presStyleIdx="0" presStyleCnt="5"/>
      <dgm:spPr/>
    </dgm:pt>
    <dgm:pt modelId="{35FEC98A-3534-417A-A57F-B449CEDFB3F4}" type="pres">
      <dgm:prSet presAssocID="{878D6622-2110-42B7-8B15-86DD3AAD5E27}" presName="childText" presStyleLbl="bgAcc1" presStyleIdx="0" presStyleCnt="5">
        <dgm:presLayoutVars>
          <dgm:bulletEnabled val="1"/>
        </dgm:presLayoutVars>
      </dgm:prSet>
      <dgm:spPr/>
    </dgm:pt>
    <dgm:pt modelId="{C8711D21-D8C9-42F9-8B18-ACF098AA10C7}" type="pres">
      <dgm:prSet presAssocID="{78D4E428-F55A-4834-A77B-4CC84C62245C}" presName="Name13" presStyleLbl="parChTrans1D2" presStyleIdx="1" presStyleCnt="5"/>
      <dgm:spPr/>
    </dgm:pt>
    <dgm:pt modelId="{C1A1D4E0-F5E3-4A2F-B3C7-1315CE239313}" type="pres">
      <dgm:prSet presAssocID="{96157ED7-43C6-4D78-BB7D-EAAD42D74F9B}" presName="childText" presStyleLbl="bgAcc1" presStyleIdx="1" presStyleCnt="5">
        <dgm:presLayoutVars>
          <dgm:bulletEnabled val="1"/>
        </dgm:presLayoutVars>
      </dgm:prSet>
      <dgm:spPr/>
    </dgm:pt>
    <dgm:pt modelId="{7557E464-4C7E-4AF6-8A47-6C54CF571A13}" type="pres">
      <dgm:prSet presAssocID="{153D26F5-3D5B-4FF4-B5C9-6A102DAF05DA}" presName="root" presStyleCnt="0"/>
      <dgm:spPr/>
    </dgm:pt>
    <dgm:pt modelId="{D2CEA056-6DF1-4CAC-95A2-08F4B6C18B1A}" type="pres">
      <dgm:prSet presAssocID="{153D26F5-3D5B-4FF4-B5C9-6A102DAF05DA}" presName="rootComposite" presStyleCnt="0"/>
      <dgm:spPr/>
    </dgm:pt>
    <dgm:pt modelId="{D63FFDF1-F71D-4B8C-A9D5-00B369629632}" type="pres">
      <dgm:prSet presAssocID="{153D26F5-3D5B-4FF4-B5C9-6A102DAF05DA}" presName="rootText" presStyleLbl="node1" presStyleIdx="1" presStyleCnt="2" custScaleX="105400" custScaleY="131191"/>
      <dgm:spPr/>
    </dgm:pt>
    <dgm:pt modelId="{801AFE6A-B0C8-4CC8-9A35-65791C6A8079}" type="pres">
      <dgm:prSet presAssocID="{153D26F5-3D5B-4FF4-B5C9-6A102DAF05DA}" presName="rootConnector" presStyleLbl="node1" presStyleIdx="1" presStyleCnt="2"/>
      <dgm:spPr/>
    </dgm:pt>
    <dgm:pt modelId="{7E2CB803-ED58-4299-B1F4-19C768446C7D}" type="pres">
      <dgm:prSet presAssocID="{153D26F5-3D5B-4FF4-B5C9-6A102DAF05DA}" presName="childShape" presStyleCnt="0"/>
      <dgm:spPr/>
    </dgm:pt>
    <dgm:pt modelId="{A35380AF-025E-472B-B83C-73F4B3AE8882}" type="pres">
      <dgm:prSet presAssocID="{A350F39E-C9B8-4A38-929D-4376C1FC244B}" presName="Name13" presStyleLbl="parChTrans1D2" presStyleIdx="2" presStyleCnt="5"/>
      <dgm:spPr/>
    </dgm:pt>
    <dgm:pt modelId="{A3002FE3-59F8-4AEC-843E-73121EEADE7C}" type="pres">
      <dgm:prSet presAssocID="{FFD9F01B-3B0C-464F-9C88-509350D3BDC0}" presName="childText" presStyleLbl="bgAcc1" presStyleIdx="2" presStyleCnt="5">
        <dgm:presLayoutVars>
          <dgm:bulletEnabled val="1"/>
        </dgm:presLayoutVars>
      </dgm:prSet>
      <dgm:spPr/>
    </dgm:pt>
    <dgm:pt modelId="{71A2299A-5D76-4ED2-A08C-8C3BDD019B82}" type="pres">
      <dgm:prSet presAssocID="{3E813152-A727-4C38-8FB5-4F790A2752A4}" presName="Name13" presStyleLbl="parChTrans1D2" presStyleIdx="3" presStyleCnt="5"/>
      <dgm:spPr/>
    </dgm:pt>
    <dgm:pt modelId="{28EA261B-E27B-40E8-8AE6-12300D3A6F3A}" type="pres">
      <dgm:prSet presAssocID="{CBBB80FD-54A6-4D4D-B742-2AE839187C60}" presName="childText" presStyleLbl="bgAcc1" presStyleIdx="3" presStyleCnt="5">
        <dgm:presLayoutVars>
          <dgm:bulletEnabled val="1"/>
        </dgm:presLayoutVars>
      </dgm:prSet>
      <dgm:spPr/>
    </dgm:pt>
    <dgm:pt modelId="{48589509-77F8-4BF7-BEA8-85CEFDFC3BE9}" type="pres">
      <dgm:prSet presAssocID="{1A6B9FE7-A088-427C-B737-C895415F064A}" presName="Name13" presStyleLbl="parChTrans1D2" presStyleIdx="4" presStyleCnt="5"/>
      <dgm:spPr/>
    </dgm:pt>
    <dgm:pt modelId="{5D93662F-01AA-4AD2-9745-19822C475D74}" type="pres">
      <dgm:prSet presAssocID="{49237159-9485-4B75-9442-76D8F0D8BA56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A0FB3200-9811-4800-8825-D988230A3C13}" type="presOf" srcId="{CBBB80FD-54A6-4D4D-B742-2AE839187C60}" destId="{28EA261B-E27B-40E8-8AE6-12300D3A6F3A}" srcOrd="0" destOrd="0" presId="urn:microsoft.com/office/officeart/2005/8/layout/hierarchy3"/>
    <dgm:cxn modelId="{A8ED0903-411A-4CCA-A422-9AFB0E87D16B}" type="presOf" srcId="{153D26F5-3D5B-4FF4-B5C9-6A102DAF05DA}" destId="{801AFE6A-B0C8-4CC8-9A35-65791C6A8079}" srcOrd="1" destOrd="0" presId="urn:microsoft.com/office/officeart/2005/8/layout/hierarchy3"/>
    <dgm:cxn modelId="{FBBB8804-F834-430C-871A-39E71893A2A1}" type="presOf" srcId="{3E813152-A727-4C38-8FB5-4F790A2752A4}" destId="{71A2299A-5D76-4ED2-A08C-8C3BDD019B82}" srcOrd="0" destOrd="0" presId="urn:microsoft.com/office/officeart/2005/8/layout/hierarchy3"/>
    <dgm:cxn modelId="{DBAB7814-FB20-480E-ACD1-BC4A165C22C6}" srcId="{153D26F5-3D5B-4FF4-B5C9-6A102DAF05DA}" destId="{CBBB80FD-54A6-4D4D-B742-2AE839187C60}" srcOrd="1" destOrd="0" parTransId="{3E813152-A727-4C38-8FB5-4F790A2752A4}" sibTransId="{6BB5CB17-352D-4256-80E4-083FF9158F7C}"/>
    <dgm:cxn modelId="{BA22251F-CB41-4EC6-82FE-3068D3A51304}" type="presOf" srcId="{46592597-B4F0-400A-A8AE-864D492D79D2}" destId="{B04572C3-E7CC-4114-A74C-662D9C0457F4}" srcOrd="0" destOrd="0" presId="urn:microsoft.com/office/officeart/2005/8/layout/hierarchy3"/>
    <dgm:cxn modelId="{9D638021-9BF7-4AC5-9214-C882FA04D97B}" type="presOf" srcId="{1A6B9FE7-A088-427C-B737-C895415F064A}" destId="{48589509-77F8-4BF7-BEA8-85CEFDFC3BE9}" srcOrd="0" destOrd="0" presId="urn:microsoft.com/office/officeart/2005/8/layout/hierarchy3"/>
    <dgm:cxn modelId="{8B1EFA23-5295-4A7B-B4AC-462FF429754B}" type="presOf" srcId="{49237159-9485-4B75-9442-76D8F0D8BA56}" destId="{5D93662F-01AA-4AD2-9745-19822C475D74}" srcOrd="0" destOrd="0" presId="urn:microsoft.com/office/officeart/2005/8/layout/hierarchy3"/>
    <dgm:cxn modelId="{C8E3D625-596D-405D-ABC2-6185F8CA8AE2}" type="presOf" srcId="{A350F39E-C9B8-4A38-929D-4376C1FC244B}" destId="{A35380AF-025E-472B-B83C-73F4B3AE8882}" srcOrd="0" destOrd="0" presId="urn:microsoft.com/office/officeart/2005/8/layout/hierarchy3"/>
    <dgm:cxn modelId="{F12F4831-281E-494A-9035-65CC03DC27EC}" type="presOf" srcId="{FFD9F01B-3B0C-464F-9C88-509350D3BDC0}" destId="{A3002FE3-59F8-4AEC-843E-73121EEADE7C}" srcOrd="0" destOrd="0" presId="urn:microsoft.com/office/officeart/2005/8/layout/hierarchy3"/>
    <dgm:cxn modelId="{411D7C43-E3A5-4C11-9321-2767CFF4029E}" type="presOf" srcId="{96157ED7-43C6-4D78-BB7D-EAAD42D74F9B}" destId="{C1A1D4E0-F5E3-4A2F-B3C7-1315CE239313}" srcOrd="0" destOrd="0" presId="urn:microsoft.com/office/officeart/2005/8/layout/hierarchy3"/>
    <dgm:cxn modelId="{0D0DBA65-5BF8-4B0C-B241-365528B2CE50}" srcId="{2A2F29B4-7B54-4A89-B9BB-845B9ABF0130}" destId="{46592597-B4F0-400A-A8AE-864D492D79D2}" srcOrd="0" destOrd="0" parTransId="{21B07F7F-4A32-4B97-8A1A-24332E30E232}" sibTransId="{D51A5889-9A4E-485D-B58A-6FA543A326E1}"/>
    <dgm:cxn modelId="{5E43F666-D73E-488B-8F6C-7B1AD5B7E466}" type="presOf" srcId="{78D4E428-F55A-4834-A77B-4CC84C62245C}" destId="{C8711D21-D8C9-42F9-8B18-ACF098AA10C7}" srcOrd="0" destOrd="0" presId="urn:microsoft.com/office/officeart/2005/8/layout/hierarchy3"/>
    <dgm:cxn modelId="{F0CE5C6C-B85C-43AE-8CAA-E297EB053A05}" srcId="{2A2F29B4-7B54-4A89-B9BB-845B9ABF0130}" destId="{153D26F5-3D5B-4FF4-B5C9-6A102DAF05DA}" srcOrd="1" destOrd="0" parTransId="{A544385F-5DD2-400F-8DC0-6B4C4B927B42}" sibTransId="{D29BFC7E-A9DD-4892-8893-B0726255436C}"/>
    <dgm:cxn modelId="{21600E85-804A-4EC8-AD88-5C946C7F363F}" srcId="{153D26F5-3D5B-4FF4-B5C9-6A102DAF05DA}" destId="{FFD9F01B-3B0C-464F-9C88-509350D3BDC0}" srcOrd="0" destOrd="0" parTransId="{A350F39E-C9B8-4A38-929D-4376C1FC244B}" sibTransId="{6826BF33-ABE5-48BF-AF53-6C05D1A8E30F}"/>
    <dgm:cxn modelId="{40178D8A-1659-43ED-9840-7252D22F420A}" type="presOf" srcId="{2A2F29B4-7B54-4A89-B9BB-845B9ABF0130}" destId="{8765F351-3B2A-467B-B056-58C5D58D8797}" srcOrd="0" destOrd="0" presId="urn:microsoft.com/office/officeart/2005/8/layout/hierarchy3"/>
    <dgm:cxn modelId="{53A1F48F-C8F3-4BD9-9353-AA9183F54593}" type="presOf" srcId="{153D26F5-3D5B-4FF4-B5C9-6A102DAF05DA}" destId="{D63FFDF1-F71D-4B8C-A9D5-00B369629632}" srcOrd="0" destOrd="0" presId="urn:microsoft.com/office/officeart/2005/8/layout/hierarchy3"/>
    <dgm:cxn modelId="{621F289F-7A4D-453F-8EC9-35F9E9E43547}" srcId="{46592597-B4F0-400A-A8AE-864D492D79D2}" destId="{96157ED7-43C6-4D78-BB7D-EAAD42D74F9B}" srcOrd="1" destOrd="0" parTransId="{78D4E428-F55A-4834-A77B-4CC84C62245C}" sibTransId="{24404E1C-DCAF-49A1-A7D7-217285D0B3EA}"/>
    <dgm:cxn modelId="{BC40E9A7-747D-4583-90E4-9A0B36FE3800}" type="presOf" srcId="{878D6622-2110-42B7-8B15-86DD3AAD5E27}" destId="{35FEC98A-3534-417A-A57F-B449CEDFB3F4}" srcOrd="0" destOrd="0" presId="urn:microsoft.com/office/officeart/2005/8/layout/hierarchy3"/>
    <dgm:cxn modelId="{D5743AB3-2C46-4F70-ABFA-527E88D4B118}" srcId="{153D26F5-3D5B-4FF4-B5C9-6A102DAF05DA}" destId="{49237159-9485-4B75-9442-76D8F0D8BA56}" srcOrd="2" destOrd="0" parTransId="{1A6B9FE7-A088-427C-B737-C895415F064A}" sibTransId="{5E3A0175-3323-48C3-9DC9-1EC396866DD7}"/>
    <dgm:cxn modelId="{680F2AB6-BCF5-4864-8698-4EFA4CDD566B}" type="presOf" srcId="{ADC74C67-99CF-4A41-8140-824424008762}" destId="{55E1C4D2-9484-4E21-9F59-30080588799B}" srcOrd="0" destOrd="0" presId="urn:microsoft.com/office/officeart/2005/8/layout/hierarchy3"/>
    <dgm:cxn modelId="{F0CFE7F3-D1DE-4BE4-80F7-8B170912A93C}" srcId="{46592597-B4F0-400A-A8AE-864D492D79D2}" destId="{878D6622-2110-42B7-8B15-86DD3AAD5E27}" srcOrd="0" destOrd="0" parTransId="{ADC74C67-99CF-4A41-8140-824424008762}" sibTransId="{CA32A354-EF2B-4DB2-ABD8-46DE3E589B29}"/>
    <dgm:cxn modelId="{BAAE8BFF-19D6-41F1-897E-8499EEA534FA}" type="presOf" srcId="{46592597-B4F0-400A-A8AE-864D492D79D2}" destId="{A4B009BF-9E7A-4A38-95BE-F0AB5F8F4B12}" srcOrd="1" destOrd="0" presId="urn:microsoft.com/office/officeart/2005/8/layout/hierarchy3"/>
    <dgm:cxn modelId="{B71EF8BC-B025-4B4B-94D6-2A01FB9A9265}" type="presParOf" srcId="{8765F351-3B2A-467B-B056-58C5D58D8797}" destId="{05BB9940-B1A4-4F4F-9D5B-94F5EDF7E9BD}" srcOrd="0" destOrd="0" presId="urn:microsoft.com/office/officeart/2005/8/layout/hierarchy3"/>
    <dgm:cxn modelId="{BD14F410-03FF-4FA1-84B0-87EBAEDA214C}" type="presParOf" srcId="{05BB9940-B1A4-4F4F-9D5B-94F5EDF7E9BD}" destId="{EA8AA09F-9C99-4A8C-8625-5FBBDF7FD9F4}" srcOrd="0" destOrd="0" presId="urn:microsoft.com/office/officeart/2005/8/layout/hierarchy3"/>
    <dgm:cxn modelId="{4C758556-382A-4C44-9763-B1146B4A8B36}" type="presParOf" srcId="{EA8AA09F-9C99-4A8C-8625-5FBBDF7FD9F4}" destId="{B04572C3-E7CC-4114-A74C-662D9C0457F4}" srcOrd="0" destOrd="0" presId="urn:microsoft.com/office/officeart/2005/8/layout/hierarchy3"/>
    <dgm:cxn modelId="{AD9D209A-96EE-485F-BC68-B1502290F9FC}" type="presParOf" srcId="{EA8AA09F-9C99-4A8C-8625-5FBBDF7FD9F4}" destId="{A4B009BF-9E7A-4A38-95BE-F0AB5F8F4B12}" srcOrd="1" destOrd="0" presId="urn:microsoft.com/office/officeart/2005/8/layout/hierarchy3"/>
    <dgm:cxn modelId="{0CC65B48-9B74-44C4-971D-ADBDB545B7FF}" type="presParOf" srcId="{05BB9940-B1A4-4F4F-9D5B-94F5EDF7E9BD}" destId="{5B3561AD-FCD4-4D87-84BE-E3F1E7853724}" srcOrd="1" destOrd="0" presId="urn:microsoft.com/office/officeart/2005/8/layout/hierarchy3"/>
    <dgm:cxn modelId="{41106B87-17E7-471D-8388-9F16303525A9}" type="presParOf" srcId="{5B3561AD-FCD4-4D87-84BE-E3F1E7853724}" destId="{55E1C4D2-9484-4E21-9F59-30080588799B}" srcOrd="0" destOrd="0" presId="urn:microsoft.com/office/officeart/2005/8/layout/hierarchy3"/>
    <dgm:cxn modelId="{2714E9EA-F896-4822-AE0A-3346B8304DF1}" type="presParOf" srcId="{5B3561AD-FCD4-4D87-84BE-E3F1E7853724}" destId="{35FEC98A-3534-417A-A57F-B449CEDFB3F4}" srcOrd="1" destOrd="0" presId="urn:microsoft.com/office/officeart/2005/8/layout/hierarchy3"/>
    <dgm:cxn modelId="{F8D71473-BBF3-4E2F-ADCA-360138388ACA}" type="presParOf" srcId="{5B3561AD-FCD4-4D87-84BE-E3F1E7853724}" destId="{C8711D21-D8C9-42F9-8B18-ACF098AA10C7}" srcOrd="2" destOrd="0" presId="urn:microsoft.com/office/officeart/2005/8/layout/hierarchy3"/>
    <dgm:cxn modelId="{C8ADD1CE-A001-431A-ADEA-3ACE87258E40}" type="presParOf" srcId="{5B3561AD-FCD4-4D87-84BE-E3F1E7853724}" destId="{C1A1D4E0-F5E3-4A2F-B3C7-1315CE239313}" srcOrd="3" destOrd="0" presId="urn:microsoft.com/office/officeart/2005/8/layout/hierarchy3"/>
    <dgm:cxn modelId="{863CF5E7-AC3D-455A-9564-BA51031F49FF}" type="presParOf" srcId="{8765F351-3B2A-467B-B056-58C5D58D8797}" destId="{7557E464-4C7E-4AF6-8A47-6C54CF571A13}" srcOrd="1" destOrd="0" presId="urn:microsoft.com/office/officeart/2005/8/layout/hierarchy3"/>
    <dgm:cxn modelId="{C99AA23F-7F65-4561-BB4F-27C2DE4A8F56}" type="presParOf" srcId="{7557E464-4C7E-4AF6-8A47-6C54CF571A13}" destId="{D2CEA056-6DF1-4CAC-95A2-08F4B6C18B1A}" srcOrd="0" destOrd="0" presId="urn:microsoft.com/office/officeart/2005/8/layout/hierarchy3"/>
    <dgm:cxn modelId="{D5230CBD-B1C2-439F-8A71-9CEE7B5A987E}" type="presParOf" srcId="{D2CEA056-6DF1-4CAC-95A2-08F4B6C18B1A}" destId="{D63FFDF1-F71D-4B8C-A9D5-00B369629632}" srcOrd="0" destOrd="0" presId="urn:microsoft.com/office/officeart/2005/8/layout/hierarchy3"/>
    <dgm:cxn modelId="{78A9FCBE-9300-41B1-843C-406737EC0983}" type="presParOf" srcId="{D2CEA056-6DF1-4CAC-95A2-08F4B6C18B1A}" destId="{801AFE6A-B0C8-4CC8-9A35-65791C6A8079}" srcOrd="1" destOrd="0" presId="urn:microsoft.com/office/officeart/2005/8/layout/hierarchy3"/>
    <dgm:cxn modelId="{01CCD72C-FA5C-46E2-B5D1-270C4CEC9739}" type="presParOf" srcId="{7557E464-4C7E-4AF6-8A47-6C54CF571A13}" destId="{7E2CB803-ED58-4299-B1F4-19C768446C7D}" srcOrd="1" destOrd="0" presId="urn:microsoft.com/office/officeart/2005/8/layout/hierarchy3"/>
    <dgm:cxn modelId="{3F2D28D0-27AA-4D31-94A1-6E3C45647C8D}" type="presParOf" srcId="{7E2CB803-ED58-4299-B1F4-19C768446C7D}" destId="{A35380AF-025E-472B-B83C-73F4B3AE8882}" srcOrd="0" destOrd="0" presId="urn:microsoft.com/office/officeart/2005/8/layout/hierarchy3"/>
    <dgm:cxn modelId="{56196160-49C0-466C-8D1D-758F29BE812F}" type="presParOf" srcId="{7E2CB803-ED58-4299-B1F4-19C768446C7D}" destId="{A3002FE3-59F8-4AEC-843E-73121EEADE7C}" srcOrd="1" destOrd="0" presId="urn:microsoft.com/office/officeart/2005/8/layout/hierarchy3"/>
    <dgm:cxn modelId="{387230E2-E823-4D11-8EB3-EE695AD46444}" type="presParOf" srcId="{7E2CB803-ED58-4299-B1F4-19C768446C7D}" destId="{71A2299A-5D76-4ED2-A08C-8C3BDD019B82}" srcOrd="2" destOrd="0" presId="urn:microsoft.com/office/officeart/2005/8/layout/hierarchy3"/>
    <dgm:cxn modelId="{F418ACC0-0EF9-4789-9C54-0B486453769A}" type="presParOf" srcId="{7E2CB803-ED58-4299-B1F4-19C768446C7D}" destId="{28EA261B-E27B-40E8-8AE6-12300D3A6F3A}" srcOrd="3" destOrd="0" presId="urn:microsoft.com/office/officeart/2005/8/layout/hierarchy3"/>
    <dgm:cxn modelId="{B012A44B-2E6C-47A1-B9C5-3871BDB4EA72}" type="presParOf" srcId="{7E2CB803-ED58-4299-B1F4-19C768446C7D}" destId="{48589509-77F8-4BF7-BEA8-85CEFDFC3BE9}" srcOrd="4" destOrd="0" presId="urn:microsoft.com/office/officeart/2005/8/layout/hierarchy3"/>
    <dgm:cxn modelId="{C51AF7C3-B619-405C-A46F-F21FCB9523C5}" type="presParOf" srcId="{7E2CB803-ED58-4299-B1F4-19C768446C7D}" destId="{5D93662F-01AA-4AD2-9745-19822C475D7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A9E717-410D-43AE-8059-E2AC51C2382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8967A743-AE53-406A-8B14-37699FA1B5D5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Sammy is not allowed to hit</a:t>
          </a:r>
        </a:p>
      </dgm:t>
    </dgm:pt>
    <dgm:pt modelId="{8F7D31AD-88EF-4BF7-A9C6-C0832652237A}" type="parTrans" cxnId="{250094D2-EA17-49FB-AE13-C4A2DBC688FA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F2C369ED-BA60-4E15-99EA-32DBE1A091E4}" type="sibTrans" cxnId="{250094D2-EA17-49FB-AE13-C4A2DBC688FA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481CB2FE-AFBB-4A3E-AB7A-8281D107D1D1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Sammy hits in school</a:t>
          </a:r>
        </a:p>
      </dgm:t>
    </dgm:pt>
    <dgm:pt modelId="{ACB0D002-3BB3-430A-9A1D-5BEF06FB62EB}" type="parTrans" cxnId="{2EBEC5B5-1693-474C-B66B-BFD58C820995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033859EA-2F1C-4BE6-A4F9-58A3A455092C}" type="sibTrans" cxnId="{2EBEC5B5-1693-474C-B66B-BFD58C820995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790A58F6-F956-4E4E-A2C5-4C3786FB853D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He gets a timeout</a:t>
          </a:r>
        </a:p>
      </dgm:t>
    </dgm:pt>
    <dgm:pt modelId="{537FBE42-C491-4D07-BD80-3A42FAA5608E}" type="parTrans" cxnId="{C1A6C04C-BB56-4AE6-8385-4296F77AD985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2A89E35A-1536-4B71-8CC4-E36EE06D1360}" type="sibTrans" cxnId="{C1A6C04C-BB56-4AE6-8385-4296F77AD985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5159DF4E-B140-4D7B-97CE-F66939A6EC96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Sammy hits at home</a:t>
          </a:r>
        </a:p>
      </dgm:t>
    </dgm:pt>
    <dgm:pt modelId="{DDDD303C-D542-495A-8D50-24296BAA85D9}" type="parTrans" cxnId="{E07CC848-B59B-427E-8EEE-5FA4607AE7FD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901DAA04-72F1-437D-97A8-7A90D1A5AF09}" type="sibTrans" cxnId="{E07CC848-B59B-427E-8EEE-5FA4607AE7FD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3E0D6C3A-5AE3-4D95-9AA4-F5B878F28D97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Sammy hits at the park</a:t>
          </a:r>
        </a:p>
      </dgm:t>
    </dgm:pt>
    <dgm:pt modelId="{180303AF-AB6A-43E3-AF1B-ACF744F6359A}" type="parTrans" cxnId="{D698BA90-6B50-4BF3-B5FD-F74404B9A1DE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E6491697-2B6E-4CB4-A7EB-9E2789D52B75}" type="sibTrans" cxnId="{D698BA90-6B50-4BF3-B5FD-F74404B9A1DE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440B2AAA-18B7-421D-88D1-CCB11849FA6A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Sammy is not given a punishment</a:t>
          </a:r>
        </a:p>
      </dgm:t>
    </dgm:pt>
    <dgm:pt modelId="{809B6B42-F131-4E4E-8556-AAAC1C12EB27}" type="parTrans" cxnId="{7E0ECF8B-BC3A-4D6C-A17C-776699EDCC11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B074588C-0782-4902-8D5B-70A1224557C9}" type="sibTrans" cxnId="{7E0ECF8B-BC3A-4D6C-A17C-776699EDCC11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E35ECC66-AEB5-47C1-8A66-893A812A1C32}">
      <dgm:prSet phldrT="[Text]" custT="1"/>
      <dgm:spPr/>
      <dgm:t>
        <a:bodyPr/>
        <a:lstStyle/>
        <a:p>
          <a:r>
            <a:rPr lang="en-US" sz="1600" dirty="0">
              <a:latin typeface="BastardusSans" pitchFamily="2" charset="0"/>
            </a:rPr>
            <a:t>He gets a timeout</a:t>
          </a:r>
        </a:p>
      </dgm:t>
    </dgm:pt>
    <dgm:pt modelId="{44A3E7AB-ADA8-428B-9554-EC285B92C91A}" type="parTrans" cxnId="{A849A694-6DF8-40E8-813A-378D4B3B9AD4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52AA8E0D-FC2B-47C9-A6A0-F70F2846AB34}" type="sibTrans" cxnId="{A849A694-6DF8-40E8-813A-378D4B3B9AD4}">
      <dgm:prSet/>
      <dgm:spPr/>
      <dgm:t>
        <a:bodyPr/>
        <a:lstStyle/>
        <a:p>
          <a:endParaRPr lang="en-US" sz="1600">
            <a:latin typeface="BastardusSans" pitchFamily="2" charset="0"/>
          </a:endParaRPr>
        </a:p>
      </dgm:t>
    </dgm:pt>
    <dgm:pt modelId="{43CF5966-2897-4BF6-8D62-68B7738F9520}" type="pres">
      <dgm:prSet presAssocID="{FBA9E717-410D-43AE-8059-E2AC51C238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1CDA30-200F-45AE-9244-F16C50888456}" type="pres">
      <dgm:prSet presAssocID="{8967A743-AE53-406A-8B14-37699FA1B5D5}" presName="hierRoot1" presStyleCnt="0"/>
      <dgm:spPr/>
    </dgm:pt>
    <dgm:pt modelId="{304711B2-89A0-4DCC-A3F5-23ABDA40A75C}" type="pres">
      <dgm:prSet presAssocID="{8967A743-AE53-406A-8B14-37699FA1B5D5}" presName="composite" presStyleCnt="0"/>
      <dgm:spPr/>
    </dgm:pt>
    <dgm:pt modelId="{5747FFD4-63F4-45F7-97F1-4E4EBE6650D7}" type="pres">
      <dgm:prSet presAssocID="{8967A743-AE53-406A-8B14-37699FA1B5D5}" presName="background" presStyleLbl="node0" presStyleIdx="0" presStyleCnt="1"/>
      <dgm:spPr/>
    </dgm:pt>
    <dgm:pt modelId="{76A5EB56-C736-43A7-A326-13FCD864F828}" type="pres">
      <dgm:prSet presAssocID="{8967A743-AE53-406A-8B14-37699FA1B5D5}" presName="text" presStyleLbl="fgAcc0" presStyleIdx="0" presStyleCnt="1">
        <dgm:presLayoutVars>
          <dgm:chPref val="3"/>
        </dgm:presLayoutVars>
      </dgm:prSet>
      <dgm:spPr/>
    </dgm:pt>
    <dgm:pt modelId="{9F02B097-A7D0-4A10-8DA1-582E38442928}" type="pres">
      <dgm:prSet presAssocID="{8967A743-AE53-406A-8B14-37699FA1B5D5}" presName="hierChild2" presStyleCnt="0"/>
      <dgm:spPr/>
    </dgm:pt>
    <dgm:pt modelId="{2C5D9F66-C103-448E-B34A-CEA43BBB30D1}" type="pres">
      <dgm:prSet presAssocID="{ACB0D002-3BB3-430A-9A1D-5BEF06FB62EB}" presName="Name10" presStyleLbl="parChTrans1D2" presStyleIdx="0" presStyleCnt="3"/>
      <dgm:spPr/>
    </dgm:pt>
    <dgm:pt modelId="{734F1736-6002-483B-90CD-FB58A8803801}" type="pres">
      <dgm:prSet presAssocID="{481CB2FE-AFBB-4A3E-AB7A-8281D107D1D1}" presName="hierRoot2" presStyleCnt="0"/>
      <dgm:spPr/>
    </dgm:pt>
    <dgm:pt modelId="{B5BE71D4-7641-4AB2-B32C-4B5CC3F8D686}" type="pres">
      <dgm:prSet presAssocID="{481CB2FE-AFBB-4A3E-AB7A-8281D107D1D1}" presName="composite2" presStyleCnt="0"/>
      <dgm:spPr/>
    </dgm:pt>
    <dgm:pt modelId="{1D8FC20F-351E-46FE-B31F-9B5263EC9CD0}" type="pres">
      <dgm:prSet presAssocID="{481CB2FE-AFBB-4A3E-AB7A-8281D107D1D1}" presName="background2" presStyleLbl="node2" presStyleIdx="0" presStyleCnt="3"/>
      <dgm:spPr/>
    </dgm:pt>
    <dgm:pt modelId="{7E1649F2-6D03-4CEF-B700-B885C7D751F1}" type="pres">
      <dgm:prSet presAssocID="{481CB2FE-AFBB-4A3E-AB7A-8281D107D1D1}" presName="text2" presStyleLbl="fgAcc2" presStyleIdx="0" presStyleCnt="3">
        <dgm:presLayoutVars>
          <dgm:chPref val="3"/>
        </dgm:presLayoutVars>
      </dgm:prSet>
      <dgm:spPr/>
    </dgm:pt>
    <dgm:pt modelId="{A2902E7D-C159-441F-BBFE-A2A77CB38F9C}" type="pres">
      <dgm:prSet presAssocID="{481CB2FE-AFBB-4A3E-AB7A-8281D107D1D1}" presName="hierChild3" presStyleCnt="0"/>
      <dgm:spPr/>
    </dgm:pt>
    <dgm:pt modelId="{F4DB414A-7A7D-498F-8C96-B9834E7FAD69}" type="pres">
      <dgm:prSet presAssocID="{537FBE42-C491-4D07-BD80-3A42FAA5608E}" presName="Name17" presStyleLbl="parChTrans1D3" presStyleIdx="0" presStyleCnt="3"/>
      <dgm:spPr/>
    </dgm:pt>
    <dgm:pt modelId="{3F256180-28D7-4E2B-8A0C-F2EF8F4FFAAC}" type="pres">
      <dgm:prSet presAssocID="{790A58F6-F956-4E4E-A2C5-4C3786FB853D}" presName="hierRoot3" presStyleCnt="0"/>
      <dgm:spPr/>
    </dgm:pt>
    <dgm:pt modelId="{35C1236C-80C5-4B3A-9454-16D95E085FE9}" type="pres">
      <dgm:prSet presAssocID="{790A58F6-F956-4E4E-A2C5-4C3786FB853D}" presName="composite3" presStyleCnt="0"/>
      <dgm:spPr/>
    </dgm:pt>
    <dgm:pt modelId="{A53CE858-12CD-4082-9088-0F7CB60BB3E8}" type="pres">
      <dgm:prSet presAssocID="{790A58F6-F956-4E4E-A2C5-4C3786FB853D}" presName="background3" presStyleLbl="node3" presStyleIdx="0" presStyleCnt="3"/>
      <dgm:spPr/>
    </dgm:pt>
    <dgm:pt modelId="{6AE0D54C-334D-46F9-9EA9-1662425B1C78}" type="pres">
      <dgm:prSet presAssocID="{790A58F6-F956-4E4E-A2C5-4C3786FB853D}" presName="text3" presStyleLbl="fgAcc3" presStyleIdx="0" presStyleCnt="3">
        <dgm:presLayoutVars>
          <dgm:chPref val="3"/>
        </dgm:presLayoutVars>
      </dgm:prSet>
      <dgm:spPr/>
    </dgm:pt>
    <dgm:pt modelId="{F7544C61-AD91-4A48-B842-EE8F5B65FFBD}" type="pres">
      <dgm:prSet presAssocID="{790A58F6-F956-4E4E-A2C5-4C3786FB853D}" presName="hierChild4" presStyleCnt="0"/>
      <dgm:spPr/>
    </dgm:pt>
    <dgm:pt modelId="{AC1E8874-FBFA-4ED7-B19A-F301E349BFBE}" type="pres">
      <dgm:prSet presAssocID="{DDDD303C-D542-495A-8D50-24296BAA85D9}" presName="Name10" presStyleLbl="parChTrans1D2" presStyleIdx="1" presStyleCnt="3"/>
      <dgm:spPr/>
    </dgm:pt>
    <dgm:pt modelId="{006A7194-ADEC-427E-99C2-3A8E3656D5D3}" type="pres">
      <dgm:prSet presAssocID="{5159DF4E-B140-4D7B-97CE-F66939A6EC96}" presName="hierRoot2" presStyleCnt="0"/>
      <dgm:spPr/>
    </dgm:pt>
    <dgm:pt modelId="{DFFAF383-0238-4631-B8DC-86DA397444AC}" type="pres">
      <dgm:prSet presAssocID="{5159DF4E-B140-4D7B-97CE-F66939A6EC96}" presName="composite2" presStyleCnt="0"/>
      <dgm:spPr/>
    </dgm:pt>
    <dgm:pt modelId="{AE847E27-F85C-4F66-9D66-465F6A24E407}" type="pres">
      <dgm:prSet presAssocID="{5159DF4E-B140-4D7B-97CE-F66939A6EC96}" presName="background2" presStyleLbl="node2" presStyleIdx="1" presStyleCnt="3"/>
      <dgm:spPr/>
    </dgm:pt>
    <dgm:pt modelId="{38EE9374-E947-40BF-8C07-43617F8D18D8}" type="pres">
      <dgm:prSet presAssocID="{5159DF4E-B140-4D7B-97CE-F66939A6EC96}" presName="text2" presStyleLbl="fgAcc2" presStyleIdx="1" presStyleCnt="3">
        <dgm:presLayoutVars>
          <dgm:chPref val="3"/>
        </dgm:presLayoutVars>
      </dgm:prSet>
      <dgm:spPr/>
    </dgm:pt>
    <dgm:pt modelId="{59892A83-ACF1-4D54-9154-57F75A030381}" type="pres">
      <dgm:prSet presAssocID="{5159DF4E-B140-4D7B-97CE-F66939A6EC96}" presName="hierChild3" presStyleCnt="0"/>
      <dgm:spPr/>
    </dgm:pt>
    <dgm:pt modelId="{AB3217BF-4563-4D8E-AC68-781ADBCE1D16}" type="pres">
      <dgm:prSet presAssocID="{44A3E7AB-ADA8-428B-9554-EC285B92C91A}" presName="Name17" presStyleLbl="parChTrans1D3" presStyleIdx="1" presStyleCnt="3"/>
      <dgm:spPr/>
    </dgm:pt>
    <dgm:pt modelId="{809129B5-EDB2-4EFC-98F8-E2B68BA7679A}" type="pres">
      <dgm:prSet presAssocID="{E35ECC66-AEB5-47C1-8A66-893A812A1C32}" presName="hierRoot3" presStyleCnt="0"/>
      <dgm:spPr/>
    </dgm:pt>
    <dgm:pt modelId="{3688B163-A7C1-4941-9FCD-1F0687EF7BFF}" type="pres">
      <dgm:prSet presAssocID="{E35ECC66-AEB5-47C1-8A66-893A812A1C32}" presName="composite3" presStyleCnt="0"/>
      <dgm:spPr/>
    </dgm:pt>
    <dgm:pt modelId="{B9802B38-1FE7-4CDE-9A58-3FD198AE7E61}" type="pres">
      <dgm:prSet presAssocID="{E35ECC66-AEB5-47C1-8A66-893A812A1C32}" presName="background3" presStyleLbl="node3" presStyleIdx="1" presStyleCnt="3"/>
      <dgm:spPr/>
    </dgm:pt>
    <dgm:pt modelId="{933B6F7E-CE82-4D33-BF12-BF23404CA05A}" type="pres">
      <dgm:prSet presAssocID="{E35ECC66-AEB5-47C1-8A66-893A812A1C32}" presName="text3" presStyleLbl="fgAcc3" presStyleIdx="1" presStyleCnt="3">
        <dgm:presLayoutVars>
          <dgm:chPref val="3"/>
        </dgm:presLayoutVars>
      </dgm:prSet>
      <dgm:spPr/>
    </dgm:pt>
    <dgm:pt modelId="{F6C08C25-7BBA-4711-A886-F4F76DB6F13F}" type="pres">
      <dgm:prSet presAssocID="{E35ECC66-AEB5-47C1-8A66-893A812A1C32}" presName="hierChild4" presStyleCnt="0"/>
      <dgm:spPr/>
    </dgm:pt>
    <dgm:pt modelId="{9125BE18-ACA7-4BF4-84AC-71FC6C4D8270}" type="pres">
      <dgm:prSet presAssocID="{180303AF-AB6A-43E3-AF1B-ACF744F6359A}" presName="Name10" presStyleLbl="parChTrans1D2" presStyleIdx="2" presStyleCnt="3"/>
      <dgm:spPr/>
    </dgm:pt>
    <dgm:pt modelId="{77A9B961-1BF8-4DBE-B619-06C536000DED}" type="pres">
      <dgm:prSet presAssocID="{3E0D6C3A-5AE3-4D95-9AA4-F5B878F28D97}" presName="hierRoot2" presStyleCnt="0"/>
      <dgm:spPr/>
    </dgm:pt>
    <dgm:pt modelId="{FA07100B-BAB2-4A5F-8769-42841C922BD8}" type="pres">
      <dgm:prSet presAssocID="{3E0D6C3A-5AE3-4D95-9AA4-F5B878F28D97}" presName="composite2" presStyleCnt="0"/>
      <dgm:spPr/>
    </dgm:pt>
    <dgm:pt modelId="{7A1EAC44-367D-49B6-93FD-4E4F40E749F3}" type="pres">
      <dgm:prSet presAssocID="{3E0D6C3A-5AE3-4D95-9AA4-F5B878F28D97}" presName="background2" presStyleLbl="node2" presStyleIdx="2" presStyleCnt="3"/>
      <dgm:spPr/>
    </dgm:pt>
    <dgm:pt modelId="{46B58589-1207-4646-BE06-A01DAE64D210}" type="pres">
      <dgm:prSet presAssocID="{3E0D6C3A-5AE3-4D95-9AA4-F5B878F28D97}" presName="text2" presStyleLbl="fgAcc2" presStyleIdx="2" presStyleCnt="3">
        <dgm:presLayoutVars>
          <dgm:chPref val="3"/>
        </dgm:presLayoutVars>
      </dgm:prSet>
      <dgm:spPr/>
    </dgm:pt>
    <dgm:pt modelId="{CCDACC3E-5C9C-4BCB-AE61-042D760D610D}" type="pres">
      <dgm:prSet presAssocID="{3E0D6C3A-5AE3-4D95-9AA4-F5B878F28D97}" presName="hierChild3" presStyleCnt="0"/>
      <dgm:spPr/>
    </dgm:pt>
    <dgm:pt modelId="{7FCCCDAE-2D2C-46E0-954D-17391F8E1D2D}" type="pres">
      <dgm:prSet presAssocID="{809B6B42-F131-4E4E-8556-AAAC1C12EB27}" presName="Name17" presStyleLbl="parChTrans1D3" presStyleIdx="2" presStyleCnt="3"/>
      <dgm:spPr/>
    </dgm:pt>
    <dgm:pt modelId="{ADCE6E19-D7BC-4667-8891-64F380A951DD}" type="pres">
      <dgm:prSet presAssocID="{440B2AAA-18B7-421D-88D1-CCB11849FA6A}" presName="hierRoot3" presStyleCnt="0"/>
      <dgm:spPr/>
    </dgm:pt>
    <dgm:pt modelId="{99F61E39-AB41-441D-A3E5-850D33C87BCB}" type="pres">
      <dgm:prSet presAssocID="{440B2AAA-18B7-421D-88D1-CCB11849FA6A}" presName="composite3" presStyleCnt="0"/>
      <dgm:spPr/>
    </dgm:pt>
    <dgm:pt modelId="{94F206C6-FD59-431D-9C6A-7DD7BAEB3A98}" type="pres">
      <dgm:prSet presAssocID="{440B2AAA-18B7-421D-88D1-CCB11849FA6A}" presName="background3" presStyleLbl="node3" presStyleIdx="2" presStyleCnt="3"/>
      <dgm:spPr/>
    </dgm:pt>
    <dgm:pt modelId="{C94CF922-B8E8-4034-8BDD-073543D32C38}" type="pres">
      <dgm:prSet presAssocID="{440B2AAA-18B7-421D-88D1-CCB11849FA6A}" presName="text3" presStyleLbl="fgAcc3" presStyleIdx="2" presStyleCnt="3">
        <dgm:presLayoutVars>
          <dgm:chPref val="3"/>
        </dgm:presLayoutVars>
      </dgm:prSet>
      <dgm:spPr/>
    </dgm:pt>
    <dgm:pt modelId="{9B46321B-900A-4F21-9F35-ED58DFF4E27B}" type="pres">
      <dgm:prSet presAssocID="{440B2AAA-18B7-421D-88D1-CCB11849FA6A}" presName="hierChild4" presStyleCnt="0"/>
      <dgm:spPr/>
    </dgm:pt>
  </dgm:ptLst>
  <dgm:cxnLst>
    <dgm:cxn modelId="{555C640A-227C-4640-B8EE-7C58E3011AE2}" type="presOf" srcId="{DDDD303C-D542-495A-8D50-24296BAA85D9}" destId="{AC1E8874-FBFA-4ED7-B19A-F301E349BFBE}" srcOrd="0" destOrd="0" presId="urn:microsoft.com/office/officeart/2005/8/layout/hierarchy1"/>
    <dgm:cxn modelId="{80F9A914-5D12-483C-A3DF-3F337C39BC98}" type="presOf" srcId="{44A3E7AB-ADA8-428B-9554-EC285B92C91A}" destId="{AB3217BF-4563-4D8E-AC68-781ADBCE1D16}" srcOrd="0" destOrd="0" presId="urn:microsoft.com/office/officeart/2005/8/layout/hierarchy1"/>
    <dgm:cxn modelId="{C2867267-D15F-47BE-A9E0-3530FB76D57C}" type="presOf" srcId="{537FBE42-C491-4D07-BD80-3A42FAA5608E}" destId="{F4DB414A-7A7D-498F-8C96-B9834E7FAD69}" srcOrd="0" destOrd="0" presId="urn:microsoft.com/office/officeart/2005/8/layout/hierarchy1"/>
    <dgm:cxn modelId="{29777E48-0AD3-40F9-9659-C8BF0CF7DFD0}" type="presOf" srcId="{481CB2FE-AFBB-4A3E-AB7A-8281D107D1D1}" destId="{7E1649F2-6D03-4CEF-B700-B885C7D751F1}" srcOrd="0" destOrd="0" presId="urn:microsoft.com/office/officeart/2005/8/layout/hierarchy1"/>
    <dgm:cxn modelId="{E07CC848-B59B-427E-8EEE-5FA4607AE7FD}" srcId="{8967A743-AE53-406A-8B14-37699FA1B5D5}" destId="{5159DF4E-B140-4D7B-97CE-F66939A6EC96}" srcOrd="1" destOrd="0" parTransId="{DDDD303C-D542-495A-8D50-24296BAA85D9}" sibTransId="{901DAA04-72F1-437D-97A8-7A90D1A5AF09}"/>
    <dgm:cxn modelId="{C1A6C04C-BB56-4AE6-8385-4296F77AD985}" srcId="{481CB2FE-AFBB-4A3E-AB7A-8281D107D1D1}" destId="{790A58F6-F956-4E4E-A2C5-4C3786FB853D}" srcOrd="0" destOrd="0" parTransId="{537FBE42-C491-4D07-BD80-3A42FAA5608E}" sibTransId="{2A89E35A-1536-4B71-8CC4-E36EE06D1360}"/>
    <dgm:cxn modelId="{14091571-CCC2-4722-9551-BECE8C45827A}" type="presOf" srcId="{180303AF-AB6A-43E3-AF1B-ACF744F6359A}" destId="{9125BE18-ACA7-4BF4-84AC-71FC6C4D8270}" srcOrd="0" destOrd="0" presId="urn:microsoft.com/office/officeart/2005/8/layout/hierarchy1"/>
    <dgm:cxn modelId="{F30CAD83-2CE0-4C41-B3DB-F45FB9F86CF2}" type="presOf" srcId="{3E0D6C3A-5AE3-4D95-9AA4-F5B878F28D97}" destId="{46B58589-1207-4646-BE06-A01DAE64D210}" srcOrd="0" destOrd="0" presId="urn:microsoft.com/office/officeart/2005/8/layout/hierarchy1"/>
    <dgm:cxn modelId="{7E0ECF8B-BC3A-4D6C-A17C-776699EDCC11}" srcId="{3E0D6C3A-5AE3-4D95-9AA4-F5B878F28D97}" destId="{440B2AAA-18B7-421D-88D1-CCB11849FA6A}" srcOrd="0" destOrd="0" parTransId="{809B6B42-F131-4E4E-8556-AAAC1C12EB27}" sibTransId="{B074588C-0782-4902-8D5B-70A1224557C9}"/>
    <dgm:cxn modelId="{34CF648E-4436-4C0F-8D35-28705376D0A0}" type="presOf" srcId="{440B2AAA-18B7-421D-88D1-CCB11849FA6A}" destId="{C94CF922-B8E8-4034-8BDD-073543D32C38}" srcOrd="0" destOrd="0" presId="urn:microsoft.com/office/officeart/2005/8/layout/hierarchy1"/>
    <dgm:cxn modelId="{6ECE698F-E88D-4465-9466-DBADDCB09954}" type="presOf" srcId="{790A58F6-F956-4E4E-A2C5-4C3786FB853D}" destId="{6AE0D54C-334D-46F9-9EA9-1662425B1C78}" srcOrd="0" destOrd="0" presId="urn:microsoft.com/office/officeart/2005/8/layout/hierarchy1"/>
    <dgm:cxn modelId="{D698BA90-6B50-4BF3-B5FD-F74404B9A1DE}" srcId="{8967A743-AE53-406A-8B14-37699FA1B5D5}" destId="{3E0D6C3A-5AE3-4D95-9AA4-F5B878F28D97}" srcOrd="2" destOrd="0" parTransId="{180303AF-AB6A-43E3-AF1B-ACF744F6359A}" sibTransId="{E6491697-2B6E-4CB4-A7EB-9E2789D52B75}"/>
    <dgm:cxn modelId="{A849A694-6DF8-40E8-813A-378D4B3B9AD4}" srcId="{5159DF4E-B140-4D7B-97CE-F66939A6EC96}" destId="{E35ECC66-AEB5-47C1-8A66-893A812A1C32}" srcOrd="0" destOrd="0" parTransId="{44A3E7AB-ADA8-428B-9554-EC285B92C91A}" sibTransId="{52AA8E0D-FC2B-47C9-A6A0-F70F2846AB34}"/>
    <dgm:cxn modelId="{DCE0BE97-83BB-4505-9D9E-619F48DF55CF}" type="presOf" srcId="{E35ECC66-AEB5-47C1-8A66-893A812A1C32}" destId="{933B6F7E-CE82-4D33-BF12-BF23404CA05A}" srcOrd="0" destOrd="0" presId="urn:microsoft.com/office/officeart/2005/8/layout/hierarchy1"/>
    <dgm:cxn modelId="{5C6C22A0-2B5A-4463-9943-5BADA599F75A}" type="presOf" srcId="{ACB0D002-3BB3-430A-9A1D-5BEF06FB62EB}" destId="{2C5D9F66-C103-448E-B34A-CEA43BBB30D1}" srcOrd="0" destOrd="0" presId="urn:microsoft.com/office/officeart/2005/8/layout/hierarchy1"/>
    <dgm:cxn modelId="{2EBEC5B5-1693-474C-B66B-BFD58C820995}" srcId="{8967A743-AE53-406A-8B14-37699FA1B5D5}" destId="{481CB2FE-AFBB-4A3E-AB7A-8281D107D1D1}" srcOrd="0" destOrd="0" parTransId="{ACB0D002-3BB3-430A-9A1D-5BEF06FB62EB}" sibTransId="{033859EA-2F1C-4BE6-A4F9-58A3A455092C}"/>
    <dgm:cxn modelId="{D0CD3AC1-A500-44D3-BEEE-10277D533103}" type="presOf" srcId="{FBA9E717-410D-43AE-8059-E2AC51C2382E}" destId="{43CF5966-2897-4BF6-8D62-68B7738F9520}" srcOrd="0" destOrd="0" presId="urn:microsoft.com/office/officeart/2005/8/layout/hierarchy1"/>
    <dgm:cxn modelId="{E35800C2-1902-4978-A233-46B2E1A47D6D}" type="presOf" srcId="{809B6B42-F131-4E4E-8556-AAAC1C12EB27}" destId="{7FCCCDAE-2D2C-46E0-954D-17391F8E1D2D}" srcOrd="0" destOrd="0" presId="urn:microsoft.com/office/officeart/2005/8/layout/hierarchy1"/>
    <dgm:cxn modelId="{250094D2-EA17-49FB-AE13-C4A2DBC688FA}" srcId="{FBA9E717-410D-43AE-8059-E2AC51C2382E}" destId="{8967A743-AE53-406A-8B14-37699FA1B5D5}" srcOrd="0" destOrd="0" parTransId="{8F7D31AD-88EF-4BF7-A9C6-C0832652237A}" sibTransId="{F2C369ED-BA60-4E15-99EA-32DBE1A091E4}"/>
    <dgm:cxn modelId="{638536DF-20B7-41C1-92BE-1AC2525AEB25}" type="presOf" srcId="{5159DF4E-B140-4D7B-97CE-F66939A6EC96}" destId="{38EE9374-E947-40BF-8C07-43617F8D18D8}" srcOrd="0" destOrd="0" presId="urn:microsoft.com/office/officeart/2005/8/layout/hierarchy1"/>
    <dgm:cxn modelId="{59B83AFC-5639-4338-A4D1-DED856A4FD55}" type="presOf" srcId="{8967A743-AE53-406A-8B14-37699FA1B5D5}" destId="{76A5EB56-C736-43A7-A326-13FCD864F828}" srcOrd="0" destOrd="0" presId="urn:microsoft.com/office/officeart/2005/8/layout/hierarchy1"/>
    <dgm:cxn modelId="{EB071458-74EA-49D3-9282-5470CDD7CCC2}" type="presParOf" srcId="{43CF5966-2897-4BF6-8D62-68B7738F9520}" destId="{0E1CDA30-200F-45AE-9244-F16C50888456}" srcOrd="0" destOrd="0" presId="urn:microsoft.com/office/officeart/2005/8/layout/hierarchy1"/>
    <dgm:cxn modelId="{13CBB3D2-D58A-4F4F-BDE7-D7D96022FFC5}" type="presParOf" srcId="{0E1CDA30-200F-45AE-9244-F16C50888456}" destId="{304711B2-89A0-4DCC-A3F5-23ABDA40A75C}" srcOrd="0" destOrd="0" presId="urn:microsoft.com/office/officeart/2005/8/layout/hierarchy1"/>
    <dgm:cxn modelId="{DCA3CED2-7111-4B23-8372-52790E2515B0}" type="presParOf" srcId="{304711B2-89A0-4DCC-A3F5-23ABDA40A75C}" destId="{5747FFD4-63F4-45F7-97F1-4E4EBE6650D7}" srcOrd="0" destOrd="0" presId="urn:microsoft.com/office/officeart/2005/8/layout/hierarchy1"/>
    <dgm:cxn modelId="{5B1767BF-F0D5-4AD7-B48E-5E309C88FF93}" type="presParOf" srcId="{304711B2-89A0-4DCC-A3F5-23ABDA40A75C}" destId="{76A5EB56-C736-43A7-A326-13FCD864F828}" srcOrd="1" destOrd="0" presId="urn:microsoft.com/office/officeart/2005/8/layout/hierarchy1"/>
    <dgm:cxn modelId="{7D001EB3-A67A-4512-A305-9C38313654D4}" type="presParOf" srcId="{0E1CDA30-200F-45AE-9244-F16C50888456}" destId="{9F02B097-A7D0-4A10-8DA1-582E38442928}" srcOrd="1" destOrd="0" presId="urn:microsoft.com/office/officeart/2005/8/layout/hierarchy1"/>
    <dgm:cxn modelId="{AB18BD2D-708D-4FEB-B93C-C2F7E9BFC6E0}" type="presParOf" srcId="{9F02B097-A7D0-4A10-8DA1-582E38442928}" destId="{2C5D9F66-C103-448E-B34A-CEA43BBB30D1}" srcOrd="0" destOrd="0" presId="urn:microsoft.com/office/officeart/2005/8/layout/hierarchy1"/>
    <dgm:cxn modelId="{7621B898-7C2D-4303-A6D2-7B2963039B79}" type="presParOf" srcId="{9F02B097-A7D0-4A10-8DA1-582E38442928}" destId="{734F1736-6002-483B-90CD-FB58A8803801}" srcOrd="1" destOrd="0" presId="urn:microsoft.com/office/officeart/2005/8/layout/hierarchy1"/>
    <dgm:cxn modelId="{2AD178E5-47B2-4E4D-B716-B107DC2D5C26}" type="presParOf" srcId="{734F1736-6002-483B-90CD-FB58A8803801}" destId="{B5BE71D4-7641-4AB2-B32C-4B5CC3F8D686}" srcOrd="0" destOrd="0" presId="urn:microsoft.com/office/officeart/2005/8/layout/hierarchy1"/>
    <dgm:cxn modelId="{92B013B4-6EDA-4586-9C96-C50276F416CE}" type="presParOf" srcId="{B5BE71D4-7641-4AB2-B32C-4B5CC3F8D686}" destId="{1D8FC20F-351E-46FE-B31F-9B5263EC9CD0}" srcOrd="0" destOrd="0" presId="urn:microsoft.com/office/officeart/2005/8/layout/hierarchy1"/>
    <dgm:cxn modelId="{8A9CB225-261A-42FE-AEAF-FE33C1DDF43C}" type="presParOf" srcId="{B5BE71D4-7641-4AB2-B32C-4B5CC3F8D686}" destId="{7E1649F2-6D03-4CEF-B700-B885C7D751F1}" srcOrd="1" destOrd="0" presId="urn:microsoft.com/office/officeart/2005/8/layout/hierarchy1"/>
    <dgm:cxn modelId="{5948EC98-91DE-4499-9C56-5853E18A77CA}" type="presParOf" srcId="{734F1736-6002-483B-90CD-FB58A8803801}" destId="{A2902E7D-C159-441F-BBFE-A2A77CB38F9C}" srcOrd="1" destOrd="0" presId="urn:microsoft.com/office/officeart/2005/8/layout/hierarchy1"/>
    <dgm:cxn modelId="{959C061B-052C-4DE2-9CC8-7A99F8EF5323}" type="presParOf" srcId="{A2902E7D-C159-441F-BBFE-A2A77CB38F9C}" destId="{F4DB414A-7A7D-498F-8C96-B9834E7FAD69}" srcOrd="0" destOrd="0" presId="urn:microsoft.com/office/officeart/2005/8/layout/hierarchy1"/>
    <dgm:cxn modelId="{366B6219-7A5A-4D08-AC34-135BA45079BC}" type="presParOf" srcId="{A2902E7D-C159-441F-BBFE-A2A77CB38F9C}" destId="{3F256180-28D7-4E2B-8A0C-F2EF8F4FFAAC}" srcOrd="1" destOrd="0" presId="urn:microsoft.com/office/officeart/2005/8/layout/hierarchy1"/>
    <dgm:cxn modelId="{D6F07522-E90A-4157-B1EA-244105D50907}" type="presParOf" srcId="{3F256180-28D7-4E2B-8A0C-F2EF8F4FFAAC}" destId="{35C1236C-80C5-4B3A-9454-16D95E085FE9}" srcOrd="0" destOrd="0" presId="urn:microsoft.com/office/officeart/2005/8/layout/hierarchy1"/>
    <dgm:cxn modelId="{6568071F-DB8C-4D4E-A113-1F3EF17C2164}" type="presParOf" srcId="{35C1236C-80C5-4B3A-9454-16D95E085FE9}" destId="{A53CE858-12CD-4082-9088-0F7CB60BB3E8}" srcOrd="0" destOrd="0" presId="urn:microsoft.com/office/officeart/2005/8/layout/hierarchy1"/>
    <dgm:cxn modelId="{35C88EA3-6225-43E0-AFAF-A416792A8C4B}" type="presParOf" srcId="{35C1236C-80C5-4B3A-9454-16D95E085FE9}" destId="{6AE0D54C-334D-46F9-9EA9-1662425B1C78}" srcOrd="1" destOrd="0" presId="urn:microsoft.com/office/officeart/2005/8/layout/hierarchy1"/>
    <dgm:cxn modelId="{36D0EAAE-AE0A-4D66-B6FD-984ADA62606D}" type="presParOf" srcId="{3F256180-28D7-4E2B-8A0C-F2EF8F4FFAAC}" destId="{F7544C61-AD91-4A48-B842-EE8F5B65FFBD}" srcOrd="1" destOrd="0" presId="urn:microsoft.com/office/officeart/2005/8/layout/hierarchy1"/>
    <dgm:cxn modelId="{14A785A1-21CD-4BB0-8D8E-A6166ED12EB5}" type="presParOf" srcId="{9F02B097-A7D0-4A10-8DA1-582E38442928}" destId="{AC1E8874-FBFA-4ED7-B19A-F301E349BFBE}" srcOrd="2" destOrd="0" presId="urn:microsoft.com/office/officeart/2005/8/layout/hierarchy1"/>
    <dgm:cxn modelId="{004D3568-0D20-47F6-BF91-150BFDB876A0}" type="presParOf" srcId="{9F02B097-A7D0-4A10-8DA1-582E38442928}" destId="{006A7194-ADEC-427E-99C2-3A8E3656D5D3}" srcOrd="3" destOrd="0" presId="urn:microsoft.com/office/officeart/2005/8/layout/hierarchy1"/>
    <dgm:cxn modelId="{C5B2DBF4-634D-4D3A-9218-497A9E109BAD}" type="presParOf" srcId="{006A7194-ADEC-427E-99C2-3A8E3656D5D3}" destId="{DFFAF383-0238-4631-B8DC-86DA397444AC}" srcOrd="0" destOrd="0" presId="urn:microsoft.com/office/officeart/2005/8/layout/hierarchy1"/>
    <dgm:cxn modelId="{91799E31-8EFD-4C32-8001-8EC8C38FC018}" type="presParOf" srcId="{DFFAF383-0238-4631-B8DC-86DA397444AC}" destId="{AE847E27-F85C-4F66-9D66-465F6A24E407}" srcOrd="0" destOrd="0" presId="urn:microsoft.com/office/officeart/2005/8/layout/hierarchy1"/>
    <dgm:cxn modelId="{44B4F097-EF40-47CA-B32D-BFEFF4073A0C}" type="presParOf" srcId="{DFFAF383-0238-4631-B8DC-86DA397444AC}" destId="{38EE9374-E947-40BF-8C07-43617F8D18D8}" srcOrd="1" destOrd="0" presId="urn:microsoft.com/office/officeart/2005/8/layout/hierarchy1"/>
    <dgm:cxn modelId="{929E0C39-7006-4A47-B819-8ECC6CBB4E98}" type="presParOf" srcId="{006A7194-ADEC-427E-99C2-3A8E3656D5D3}" destId="{59892A83-ACF1-4D54-9154-57F75A030381}" srcOrd="1" destOrd="0" presId="urn:microsoft.com/office/officeart/2005/8/layout/hierarchy1"/>
    <dgm:cxn modelId="{8C5CEEDE-E7EF-4AF3-8A40-0BC6CFB0F64F}" type="presParOf" srcId="{59892A83-ACF1-4D54-9154-57F75A030381}" destId="{AB3217BF-4563-4D8E-AC68-781ADBCE1D16}" srcOrd="0" destOrd="0" presId="urn:microsoft.com/office/officeart/2005/8/layout/hierarchy1"/>
    <dgm:cxn modelId="{0010952F-E482-4E8B-B081-701A4188FA5A}" type="presParOf" srcId="{59892A83-ACF1-4D54-9154-57F75A030381}" destId="{809129B5-EDB2-4EFC-98F8-E2B68BA7679A}" srcOrd="1" destOrd="0" presId="urn:microsoft.com/office/officeart/2005/8/layout/hierarchy1"/>
    <dgm:cxn modelId="{155BD244-DC75-4644-9FE3-8F6F76B53484}" type="presParOf" srcId="{809129B5-EDB2-4EFC-98F8-E2B68BA7679A}" destId="{3688B163-A7C1-4941-9FCD-1F0687EF7BFF}" srcOrd="0" destOrd="0" presId="urn:microsoft.com/office/officeart/2005/8/layout/hierarchy1"/>
    <dgm:cxn modelId="{19466083-48E6-48AC-8DF0-CE101467B444}" type="presParOf" srcId="{3688B163-A7C1-4941-9FCD-1F0687EF7BFF}" destId="{B9802B38-1FE7-4CDE-9A58-3FD198AE7E61}" srcOrd="0" destOrd="0" presId="urn:microsoft.com/office/officeart/2005/8/layout/hierarchy1"/>
    <dgm:cxn modelId="{0D12710B-4472-48FC-BA3F-8BA93327F984}" type="presParOf" srcId="{3688B163-A7C1-4941-9FCD-1F0687EF7BFF}" destId="{933B6F7E-CE82-4D33-BF12-BF23404CA05A}" srcOrd="1" destOrd="0" presId="urn:microsoft.com/office/officeart/2005/8/layout/hierarchy1"/>
    <dgm:cxn modelId="{AAD8B882-8ECF-47FA-B2E7-324583AE2993}" type="presParOf" srcId="{809129B5-EDB2-4EFC-98F8-E2B68BA7679A}" destId="{F6C08C25-7BBA-4711-A886-F4F76DB6F13F}" srcOrd="1" destOrd="0" presId="urn:microsoft.com/office/officeart/2005/8/layout/hierarchy1"/>
    <dgm:cxn modelId="{13129859-2DE5-408B-B3E2-1038686F2F9F}" type="presParOf" srcId="{9F02B097-A7D0-4A10-8DA1-582E38442928}" destId="{9125BE18-ACA7-4BF4-84AC-71FC6C4D8270}" srcOrd="4" destOrd="0" presId="urn:microsoft.com/office/officeart/2005/8/layout/hierarchy1"/>
    <dgm:cxn modelId="{45BF004F-30D2-4009-B308-EBA8315DEA6E}" type="presParOf" srcId="{9F02B097-A7D0-4A10-8DA1-582E38442928}" destId="{77A9B961-1BF8-4DBE-B619-06C536000DED}" srcOrd="5" destOrd="0" presId="urn:microsoft.com/office/officeart/2005/8/layout/hierarchy1"/>
    <dgm:cxn modelId="{9753A48D-34D6-4A47-AD63-8D0631BB1B45}" type="presParOf" srcId="{77A9B961-1BF8-4DBE-B619-06C536000DED}" destId="{FA07100B-BAB2-4A5F-8769-42841C922BD8}" srcOrd="0" destOrd="0" presId="urn:microsoft.com/office/officeart/2005/8/layout/hierarchy1"/>
    <dgm:cxn modelId="{A27C3004-F8B7-4A10-86AF-863C6C233E65}" type="presParOf" srcId="{FA07100B-BAB2-4A5F-8769-42841C922BD8}" destId="{7A1EAC44-367D-49B6-93FD-4E4F40E749F3}" srcOrd="0" destOrd="0" presId="urn:microsoft.com/office/officeart/2005/8/layout/hierarchy1"/>
    <dgm:cxn modelId="{0D87B92B-F92C-42A7-A1B4-5923EFFEDBC6}" type="presParOf" srcId="{FA07100B-BAB2-4A5F-8769-42841C922BD8}" destId="{46B58589-1207-4646-BE06-A01DAE64D210}" srcOrd="1" destOrd="0" presId="urn:microsoft.com/office/officeart/2005/8/layout/hierarchy1"/>
    <dgm:cxn modelId="{3A0A1030-DCFA-462C-95D5-3E0898F9B18A}" type="presParOf" srcId="{77A9B961-1BF8-4DBE-B619-06C536000DED}" destId="{CCDACC3E-5C9C-4BCB-AE61-042D760D610D}" srcOrd="1" destOrd="0" presId="urn:microsoft.com/office/officeart/2005/8/layout/hierarchy1"/>
    <dgm:cxn modelId="{DCEFD35D-2665-4585-AFB7-45E521E3DA9C}" type="presParOf" srcId="{CCDACC3E-5C9C-4BCB-AE61-042D760D610D}" destId="{7FCCCDAE-2D2C-46E0-954D-17391F8E1D2D}" srcOrd="0" destOrd="0" presId="urn:microsoft.com/office/officeart/2005/8/layout/hierarchy1"/>
    <dgm:cxn modelId="{23FFFA9A-C354-4453-AE17-9A768F3DF46F}" type="presParOf" srcId="{CCDACC3E-5C9C-4BCB-AE61-042D760D610D}" destId="{ADCE6E19-D7BC-4667-8891-64F380A951DD}" srcOrd="1" destOrd="0" presId="urn:microsoft.com/office/officeart/2005/8/layout/hierarchy1"/>
    <dgm:cxn modelId="{434DA0A6-E80E-42D5-A571-6DAFFBD3A942}" type="presParOf" srcId="{ADCE6E19-D7BC-4667-8891-64F380A951DD}" destId="{99F61E39-AB41-441D-A3E5-850D33C87BCB}" srcOrd="0" destOrd="0" presId="urn:microsoft.com/office/officeart/2005/8/layout/hierarchy1"/>
    <dgm:cxn modelId="{0A27BC90-78D9-4FB2-9107-7649C9D05035}" type="presParOf" srcId="{99F61E39-AB41-441D-A3E5-850D33C87BCB}" destId="{94F206C6-FD59-431D-9C6A-7DD7BAEB3A98}" srcOrd="0" destOrd="0" presId="urn:microsoft.com/office/officeart/2005/8/layout/hierarchy1"/>
    <dgm:cxn modelId="{046A0123-0A87-4509-B009-6AC3D7D0E820}" type="presParOf" srcId="{99F61E39-AB41-441D-A3E5-850D33C87BCB}" destId="{C94CF922-B8E8-4034-8BDD-073543D32C38}" srcOrd="1" destOrd="0" presId="urn:microsoft.com/office/officeart/2005/8/layout/hierarchy1"/>
    <dgm:cxn modelId="{B1E83912-09C7-4AA3-B888-57EF4B9E709C}" type="presParOf" srcId="{ADCE6E19-D7BC-4667-8891-64F380A951DD}" destId="{9B46321B-900A-4F21-9F35-ED58DFF4E27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8C5EB1-D81B-4E91-9666-0C0FC464501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02D3D5-273E-41BD-BB8D-3358B8CE7AA7}">
      <dgm:prSet phldrT="[Text]" custT="1"/>
      <dgm:spPr/>
      <dgm:t>
        <a:bodyPr/>
        <a:lstStyle/>
        <a:p>
          <a:r>
            <a:rPr lang="en-US" sz="2000" dirty="0">
              <a:latin typeface="BastardusSans" pitchFamily="2" charset="0"/>
            </a:rPr>
            <a:t>Remember…</a:t>
          </a:r>
        </a:p>
      </dgm:t>
    </dgm:pt>
    <dgm:pt modelId="{D5EA6076-30FC-44A6-B951-254C8DE23787}" type="parTrans" cxnId="{29B44AF4-DBCF-4311-96DE-CD85BC4CC5A9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930148FC-227C-4F07-898B-B536A1F8AC45}" type="sibTrans" cxnId="{29B44AF4-DBCF-4311-96DE-CD85BC4CC5A9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869E757C-E364-4182-8A47-315FEBD4A928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Stay patient</a:t>
          </a:r>
        </a:p>
      </dgm:t>
    </dgm:pt>
    <dgm:pt modelId="{C5701F0D-53C6-47FB-88E4-31ED7453E681}" type="parTrans" cxnId="{3E629A86-B56A-4E0C-AF60-44E18F417DB2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C0C3FC9C-52F4-47EF-9C14-CE0BF47B68BE}" type="sibTrans" cxnId="{3E629A86-B56A-4E0C-AF60-44E18F417DB2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18EF1C09-DA48-4CC0-B08C-878DB1143ADF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Play to your child’s strengths</a:t>
          </a:r>
        </a:p>
      </dgm:t>
    </dgm:pt>
    <dgm:pt modelId="{5B9BBB07-3076-4DB6-AE2B-58201374B865}" type="parTrans" cxnId="{FBDB9DA1-6402-42C5-B50A-18943B901FCC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FE0615E9-A548-4D8E-8408-D2DE30532A12}" type="sibTrans" cxnId="{FBDB9DA1-6402-42C5-B50A-18943B901FCC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F98595CE-4257-411F-9010-95C39BDE2DD7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Be objective</a:t>
          </a:r>
        </a:p>
      </dgm:t>
    </dgm:pt>
    <dgm:pt modelId="{9E60481C-C4EF-4083-81D4-4BA3A08A9E54}" type="parTrans" cxnId="{6437F693-E361-44B0-A74C-DC818E21BAA6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8AFEA5D8-A63D-4099-818B-3A782D5716DF}" type="sibTrans" cxnId="{6437F693-E361-44B0-A74C-DC818E21BAA6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59BB4A53-8B36-4836-90F2-DCA4CDB05DDE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Be realistic</a:t>
          </a:r>
        </a:p>
      </dgm:t>
    </dgm:pt>
    <dgm:pt modelId="{C3937FE2-5F86-4A85-81A0-947385D18D24}" type="parTrans" cxnId="{C82F6C7B-168C-4D0F-86F8-A8013EF06107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3BC00F9A-6409-4714-8C91-1717F2389BE8}" type="sibTrans" cxnId="{C82F6C7B-168C-4D0F-86F8-A8013EF06107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0C38CFA6-BBB3-418C-BE1C-791BEB29ED2B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Keep it simple</a:t>
          </a:r>
        </a:p>
      </dgm:t>
    </dgm:pt>
    <dgm:pt modelId="{A78237FA-77D8-46AD-B677-D6DE856AD2A6}" type="parTrans" cxnId="{561AF9F4-8826-4219-AA90-0C3EB664D981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C7CF7950-CB72-461A-A3A5-118B84817DA7}" type="sibTrans" cxnId="{561AF9F4-8826-4219-AA90-0C3EB664D981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C758D60E-D2A9-4657-A797-CE1F3DA302AC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Get everyone on the same page</a:t>
          </a:r>
        </a:p>
      </dgm:t>
    </dgm:pt>
    <dgm:pt modelId="{C2FC2B6C-CFCA-4E32-8C1B-445A21B10203}" type="parTrans" cxnId="{6F7BFB52-CBC3-4388-889F-BD32BF59086D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3F6E57D8-FFA2-45CA-BC5A-7997D1A599EC}" type="sibTrans" cxnId="{6F7BFB52-CBC3-4388-889F-BD32BF59086D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BF696851-B208-4F38-B4BE-8FBB8AB30D34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Celebrate the small victories</a:t>
          </a:r>
        </a:p>
      </dgm:t>
    </dgm:pt>
    <dgm:pt modelId="{992DB4F8-FF6F-414C-AA49-75249C968244}" type="parTrans" cxnId="{336518F1-E7BF-4987-B365-2C278F49E354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4D3A20BB-24EC-4039-82F9-018CCF3ADB11}" type="sibTrans" cxnId="{336518F1-E7BF-4987-B365-2C278F49E354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24A2DD63-5880-418B-BC9A-D1FC6CF0D493}">
      <dgm:prSet phldrT="[Text]" custT="1"/>
      <dgm:spPr/>
      <dgm:t>
        <a:bodyPr/>
        <a:lstStyle/>
        <a:p>
          <a:r>
            <a:rPr lang="en-US" sz="1800" dirty="0">
              <a:latin typeface="BastardusSans" pitchFamily="2" charset="0"/>
            </a:rPr>
            <a:t>Don’t give up!</a:t>
          </a:r>
        </a:p>
      </dgm:t>
    </dgm:pt>
    <dgm:pt modelId="{D01155C6-6B09-4AEE-96CC-6D69C8EFE518}" type="parTrans" cxnId="{33379FA7-51FC-4B3E-8B7D-F46E9376C96C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7A2A4051-2029-450E-B13C-C51837F7F936}" type="sibTrans" cxnId="{33379FA7-51FC-4B3E-8B7D-F46E9376C96C}">
      <dgm:prSet/>
      <dgm:spPr/>
      <dgm:t>
        <a:bodyPr/>
        <a:lstStyle/>
        <a:p>
          <a:endParaRPr lang="en-US" sz="2000">
            <a:latin typeface="BastardusSans" pitchFamily="2" charset="0"/>
          </a:endParaRPr>
        </a:p>
      </dgm:t>
    </dgm:pt>
    <dgm:pt modelId="{E8D8DD9E-9DF4-4965-ADEC-4B9DF9E4C47A}" type="pres">
      <dgm:prSet presAssocID="{D08C5EB1-D81B-4E91-9666-0C0FC4645012}" presName="linear" presStyleCnt="0">
        <dgm:presLayoutVars>
          <dgm:dir/>
          <dgm:animLvl val="lvl"/>
          <dgm:resizeHandles val="exact"/>
        </dgm:presLayoutVars>
      </dgm:prSet>
      <dgm:spPr/>
    </dgm:pt>
    <dgm:pt modelId="{42240641-D002-456D-B438-4E8534875C8C}" type="pres">
      <dgm:prSet presAssocID="{BF02D3D5-273E-41BD-BB8D-3358B8CE7AA7}" presName="parentLin" presStyleCnt="0"/>
      <dgm:spPr/>
    </dgm:pt>
    <dgm:pt modelId="{E900826B-E0D1-48CF-A757-2B19EB1DFE71}" type="pres">
      <dgm:prSet presAssocID="{BF02D3D5-273E-41BD-BB8D-3358B8CE7AA7}" presName="parentLeftMargin" presStyleLbl="node1" presStyleIdx="0" presStyleCnt="1"/>
      <dgm:spPr/>
    </dgm:pt>
    <dgm:pt modelId="{5A906F3E-CF48-47C9-B11F-88B2CDD61DF8}" type="pres">
      <dgm:prSet presAssocID="{BF02D3D5-273E-41BD-BB8D-3358B8CE7AA7}" presName="parentText" presStyleLbl="node1" presStyleIdx="0" presStyleCnt="1" custScaleX="60714" custScaleY="37331" custLinFactNeighborX="-25000" custLinFactNeighborY="-20520">
        <dgm:presLayoutVars>
          <dgm:chMax val="0"/>
          <dgm:bulletEnabled val="1"/>
        </dgm:presLayoutVars>
      </dgm:prSet>
      <dgm:spPr/>
    </dgm:pt>
    <dgm:pt modelId="{F9D1CFD5-C05E-4EDB-A0A8-445803DCB42B}" type="pres">
      <dgm:prSet presAssocID="{BF02D3D5-273E-41BD-BB8D-3358B8CE7AA7}" presName="negativeSpace" presStyleCnt="0"/>
      <dgm:spPr/>
    </dgm:pt>
    <dgm:pt modelId="{92C7E24C-DAAE-4C32-A68E-C349904A65E0}" type="pres">
      <dgm:prSet presAssocID="{BF02D3D5-273E-41BD-BB8D-3358B8CE7AA7}" presName="childText" presStyleLbl="conFgAcc1" presStyleIdx="0" presStyleCnt="1" custScaleY="79574">
        <dgm:presLayoutVars>
          <dgm:bulletEnabled val="1"/>
        </dgm:presLayoutVars>
      </dgm:prSet>
      <dgm:spPr/>
    </dgm:pt>
  </dgm:ptLst>
  <dgm:cxnLst>
    <dgm:cxn modelId="{316B4309-101A-4263-B052-4906FE6DEFC6}" type="presOf" srcId="{18EF1C09-DA48-4CC0-B08C-878DB1143ADF}" destId="{92C7E24C-DAAE-4C32-A68E-C349904A65E0}" srcOrd="0" destOrd="1" presId="urn:microsoft.com/office/officeart/2005/8/layout/list1"/>
    <dgm:cxn modelId="{0F4B380E-5179-479D-BF77-A4AC022EB741}" type="presOf" srcId="{BF02D3D5-273E-41BD-BB8D-3358B8CE7AA7}" destId="{5A906F3E-CF48-47C9-B11F-88B2CDD61DF8}" srcOrd="1" destOrd="0" presId="urn:microsoft.com/office/officeart/2005/8/layout/list1"/>
    <dgm:cxn modelId="{326DBA1D-6F36-467A-AFB7-2B7C486C6DB6}" type="presOf" srcId="{BF696851-B208-4F38-B4BE-8FBB8AB30D34}" destId="{92C7E24C-DAAE-4C32-A68E-C349904A65E0}" srcOrd="0" destOrd="6" presId="urn:microsoft.com/office/officeart/2005/8/layout/list1"/>
    <dgm:cxn modelId="{2427EC4F-6758-43AA-8C31-4B12763A07AB}" type="presOf" srcId="{59BB4A53-8B36-4836-90F2-DCA4CDB05DDE}" destId="{92C7E24C-DAAE-4C32-A68E-C349904A65E0}" srcOrd="0" destOrd="3" presId="urn:microsoft.com/office/officeart/2005/8/layout/list1"/>
    <dgm:cxn modelId="{F0D31D51-34FB-4FB9-B2C4-47675BC40FE7}" type="presOf" srcId="{24A2DD63-5880-418B-BC9A-D1FC6CF0D493}" destId="{92C7E24C-DAAE-4C32-A68E-C349904A65E0}" srcOrd="0" destOrd="7" presId="urn:microsoft.com/office/officeart/2005/8/layout/list1"/>
    <dgm:cxn modelId="{6F7BFB52-CBC3-4388-889F-BD32BF59086D}" srcId="{BF02D3D5-273E-41BD-BB8D-3358B8CE7AA7}" destId="{C758D60E-D2A9-4657-A797-CE1F3DA302AC}" srcOrd="5" destOrd="0" parTransId="{C2FC2B6C-CFCA-4E32-8C1B-445A21B10203}" sibTransId="{3F6E57D8-FFA2-45CA-BC5A-7997D1A599EC}"/>
    <dgm:cxn modelId="{C82F6C7B-168C-4D0F-86F8-A8013EF06107}" srcId="{BF02D3D5-273E-41BD-BB8D-3358B8CE7AA7}" destId="{59BB4A53-8B36-4836-90F2-DCA4CDB05DDE}" srcOrd="3" destOrd="0" parTransId="{C3937FE2-5F86-4A85-81A0-947385D18D24}" sibTransId="{3BC00F9A-6409-4714-8C91-1717F2389BE8}"/>
    <dgm:cxn modelId="{3E629A86-B56A-4E0C-AF60-44E18F417DB2}" srcId="{BF02D3D5-273E-41BD-BB8D-3358B8CE7AA7}" destId="{869E757C-E364-4182-8A47-315FEBD4A928}" srcOrd="0" destOrd="0" parTransId="{C5701F0D-53C6-47FB-88E4-31ED7453E681}" sibTransId="{C0C3FC9C-52F4-47EF-9C14-CE0BF47B68BE}"/>
    <dgm:cxn modelId="{6437F693-E361-44B0-A74C-DC818E21BAA6}" srcId="{BF02D3D5-273E-41BD-BB8D-3358B8CE7AA7}" destId="{F98595CE-4257-411F-9010-95C39BDE2DD7}" srcOrd="2" destOrd="0" parTransId="{9E60481C-C4EF-4083-81D4-4BA3A08A9E54}" sibTransId="{8AFEA5D8-A63D-4099-818B-3A782D5716DF}"/>
    <dgm:cxn modelId="{FBDB9DA1-6402-42C5-B50A-18943B901FCC}" srcId="{BF02D3D5-273E-41BD-BB8D-3358B8CE7AA7}" destId="{18EF1C09-DA48-4CC0-B08C-878DB1143ADF}" srcOrd="1" destOrd="0" parTransId="{5B9BBB07-3076-4DB6-AE2B-58201374B865}" sibTransId="{FE0615E9-A548-4D8E-8408-D2DE30532A12}"/>
    <dgm:cxn modelId="{33379FA7-51FC-4B3E-8B7D-F46E9376C96C}" srcId="{BF02D3D5-273E-41BD-BB8D-3358B8CE7AA7}" destId="{24A2DD63-5880-418B-BC9A-D1FC6CF0D493}" srcOrd="7" destOrd="0" parTransId="{D01155C6-6B09-4AEE-96CC-6D69C8EFE518}" sibTransId="{7A2A4051-2029-450E-B13C-C51837F7F936}"/>
    <dgm:cxn modelId="{9C54A1A7-B86F-4CEF-A5C2-80D4D9D2A7DD}" type="presOf" srcId="{0C38CFA6-BBB3-418C-BE1C-791BEB29ED2B}" destId="{92C7E24C-DAAE-4C32-A68E-C349904A65E0}" srcOrd="0" destOrd="4" presId="urn:microsoft.com/office/officeart/2005/8/layout/list1"/>
    <dgm:cxn modelId="{688D7DC4-CBE9-4903-ACF5-7FF801A7478E}" type="presOf" srcId="{BF02D3D5-273E-41BD-BB8D-3358B8CE7AA7}" destId="{E900826B-E0D1-48CF-A757-2B19EB1DFE71}" srcOrd="0" destOrd="0" presId="urn:microsoft.com/office/officeart/2005/8/layout/list1"/>
    <dgm:cxn modelId="{6F42C9E4-2DA9-42BE-AC23-27A6E9FD44AA}" type="presOf" srcId="{869E757C-E364-4182-8A47-315FEBD4A928}" destId="{92C7E24C-DAAE-4C32-A68E-C349904A65E0}" srcOrd="0" destOrd="0" presId="urn:microsoft.com/office/officeart/2005/8/layout/list1"/>
    <dgm:cxn modelId="{D0D5C5E5-5BC0-4743-BD5C-8ED38DE57CE6}" type="presOf" srcId="{F98595CE-4257-411F-9010-95C39BDE2DD7}" destId="{92C7E24C-DAAE-4C32-A68E-C349904A65E0}" srcOrd="0" destOrd="2" presId="urn:microsoft.com/office/officeart/2005/8/layout/list1"/>
    <dgm:cxn modelId="{083CC8F0-3F7C-4F48-9DAD-79EFFE5764BD}" type="presOf" srcId="{D08C5EB1-D81B-4E91-9666-0C0FC4645012}" destId="{E8D8DD9E-9DF4-4965-ADEC-4B9DF9E4C47A}" srcOrd="0" destOrd="0" presId="urn:microsoft.com/office/officeart/2005/8/layout/list1"/>
    <dgm:cxn modelId="{336518F1-E7BF-4987-B365-2C278F49E354}" srcId="{BF02D3D5-273E-41BD-BB8D-3358B8CE7AA7}" destId="{BF696851-B208-4F38-B4BE-8FBB8AB30D34}" srcOrd="6" destOrd="0" parTransId="{992DB4F8-FF6F-414C-AA49-75249C968244}" sibTransId="{4D3A20BB-24EC-4039-82F9-018CCF3ADB11}"/>
    <dgm:cxn modelId="{29B44AF4-DBCF-4311-96DE-CD85BC4CC5A9}" srcId="{D08C5EB1-D81B-4E91-9666-0C0FC4645012}" destId="{BF02D3D5-273E-41BD-BB8D-3358B8CE7AA7}" srcOrd="0" destOrd="0" parTransId="{D5EA6076-30FC-44A6-B951-254C8DE23787}" sibTransId="{930148FC-227C-4F07-898B-B536A1F8AC45}"/>
    <dgm:cxn modelId="{561AF9F4-8826-4219-AA90-0C3EB664D981}" srcId="{BF02D3D5-273E-41BD-BB8D-3358B8CE7AA7}" destId="{0C38CFA6-BBB3-418C-BE1C-791BEB29ED2B}" srcOrd="4" destOrd="0" parTransId="{A78237FA-77D8-46AD-B677-D6DE856AD2A6}" sibTransId="{C7CF7950-CB72-461A-A3A5-118B84817DA7}"/>
    <dgm:cxn modelId="{2FE2FDF8-631C-4A5F-97FA-417ED17B4126}" type="presOf" srcId="{C758D60E-D2A9-4657-A797-CE1F3DA302AC}" destId="{92C7E24C-DAAE-4C32-A68E-C349904A65E0}" srcOrd="0" destOrd="5" presId="urn:microsoft.com/office/officeart/2005/8/layout/list1"/>
    <dgm:cxn modelId="{6C061B5B-52CF-4129-854B-D734DA7C084F}" type="presParOf" srcId="{E8D8DD9E-9DF4-4965-ADEC-4B9DF9E4C47A}" destId="{42240641-D002-456D-B438-4E8534875C8C}" srcOrd="0" destOrd="0" presId="urn:microsoft.com/office/officeart/2005/8/layout/list1"/>
    <dgm:cxn modelId="{D2CFC128-61AB-4AE6-8E51-180D54128D85}" type="presParOf" srcId="{42240641-D002-456D-B438-4E8534875C8C}" destId="{E900826B-E0D1-48CF-A757-2B19EB1DFE71}" srcOrd="0" destOrd="0" presId="urn:microsoft.com/office/officeart/2005/8/layout/list1"/>
    <dgm:cxn modelId="{D125009E-C159-45C5-8D9F-D0B4A2C9F87F}" type="presParOf" srcId="{42240641-D002-456D-B438-4E8534875C8C}" destId="{5A906F3E-CF48-47C9-B11F-88B2CDD61DF8}" srcOrd="1" destOrd="0" presId="urn:microsoft.com/office/officeart/2005/8/layout/list1"/>
    <dgm:cxn modelId="{C343AB09-7130-4208-98B2-61162175697F}" type="presParOf" srcId="{E8D8DD9E-9DF4-4965-ADEC-4B9DF9E4C47A}" destId="{F9D1CFD5-C05E-4EDB-A0A8-445803DCB42B}" srcOrd="1" destOrd="0" presId="urn:microsoft.com/office/officeart/2005/8/layout/list1"/>
    <dgm:cxn modelId="{50BE81C2-B6C9-4753-8857-FB87F1D59A6E}" type="presParOf" srcId="{E8D8DD9E-9DF4-4965-ADEC-4B9DF9E4C47A}" destId="{92C7E24C-DAAE-4C32-A68E-C349904A65E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113B5-8D40-46F1-AD6C-819029FA9CEA}">
      <dsp:nvSpPr>
        <dsp:cNvPr id="0" name=""/>
        <dsp:cNvSpPr/>
      </dsp:nvSpPr>
      <dsp:spPr>
        <a:xfrm>
          <a:off x="1332230" y="2158"/>
          <a:ext cx="1831339" cy="802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Domenic asks for a bowl of ice cream. </a:t>
          </a:r>
        </a:p>
      </dsp:txBody>
      <dsp:txXfrm>
        <a:off x="1355743" y="25671"/>
        <a:ext cx="1784313" cy="755752"/>
      </dsp:txXfrm>
    </dsp:sp>
    <dsp:sp modelId="{4D799668-3577-4115-8370-5FF9927C1CBA}">
      <dsp:nvSpPr>
        <dsp:cNvPr id="0" name=""/>
        <dsp:cNvSpPr/>
      </dsp:nvSpPr>
      <dsp:spPr>
        <a:xfrm rot="5400000">
          <a:off x="2097378" y="825006"/>
          <a:ext cx="301042" cy="3612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stardusSans" pitchFamily="2" charset="0"/>
          </a:endParaRPr>
        </a:p>
      </dsp:txBody>
      <dsp:txXfrm rot="-5400000">
        <a:off x="2139525" y="855110"/>
        <a:ext cx="216750" cy="210729"/>
      </dsp:txXfrm>
    </dsp:sp>
    <dsp:sp modelId="{20B46AE4-6325-4058-A1C1-BEF084020F17}">
      <dsp:nvSpPr>
        <dsp:cNvPr id="0" name=""/>
        <dsp:cNvSpPr/>
      </dsp:nvSpPr>
      <dsp:spPr>
        <a:xfrm>
          <a:off x="1332230" y="1206326"/>
          <a:ext cx="1831339" cy="802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47510"/>
                <a:satOff val="-3814"/>
                <a:lumOff val="1242"/>
                <a:alphaOff val="0"/>
                <a:shade val="51000"/>
                <a:satMod val="130000"/>
              </a:schemeClr>
            </a:gs>
            <a:gs pos="80000">
              <a:schemeClr val="accent5">
                <a:hueOff val="-2447510"/>
                <a:satOff val="-3814"/>
                <a:lumOff val="1242"/>
                <a:alphaOff val="0"/>
                <a:shade val="93000"/>
                <a:satMod val="130000"/>
              </a:schemeClr>
            </a:gs>
            <a:gs pos="100000">
              <a:schemeClr val="accent5">
                <a:hueOff val="-2447510"/>
                <a:satOff val="-3814"/>
                <a:lumOff val="12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Mom says no</a:t>
          </a:r>
        </a:p>
      </dsp:txBody>
      <dsp:txXfrm>
        <a:off x="1355743" y="1229839"/>
        <a:ext cx="1784313" cy="755752"/>
      </dsp:txXfrm>
    </dsp:sp>
    <dsp:sp modelId="{9447A82D-252A-46D0-B16B-394349544A0C}">
      <dsp:nvSpPr>
        <dsp:cNvPr id="0" name=""/>
        <dsp:cNvSpPr/>
      </dsp:nvSpPr>
      <dsp:spPr>
        <a:xfrm rot="5400000">
          <a:off x="2097378" y="2029174"/>
          <a:ext cx="301042" cy="3612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671265"/>
                <a:satOff val="-5721"/>
                <a:lumOff val="1862"/>
                <a:alphaOff val="0"/>
                <a:shade val="51000"/>
                <a:satMod val="130000"/>
              </a:schemeClr>
            </a:gs>
            <a:gs pos="80000">
              <a:schemeClr val="accent5">
                <a:hueOff val="-3671265"/>
                <a:satOff val="-5721"/>
                <a:lumOff val="1862"/>
                <a:alphaOff val="0"/>
                <a:shade val="93000"/>
                <a:satMod val="130000"/>
              </a:schemeClr>
            </a:gs>
            <a:gs pos="100000">
              <a:schemeClr val="accent5">
                <a:hueOff val="-3671265"/>
                <a:satOff val="-5721"/>
                <a:lumOff val="1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stardusSans" pitchFamily="2" charset="0"/>
          </a:endParaRPr>
        </a:p>
      </dsp:txBody>
      <dsp:txXfrm rot="-5400000">
        <a:off x="2139525" y="2059278"/>
        <a:ext cx="216750" cy="210729"/>
      </dsp:txXfrm>
    </dsp:sp>
    <dsp:sp modelId="{41780921-E658-40E3-8F9A-59AA31C0713B}">
      <dsp:nvSpPr>
        <dsp:cNvPr id="0" name=""/>
        <dsp:cNvSpPr/>
      </dsp:nvSpPr>
      <dsp:spPr>
        <a:xfrm>
          <a:off x="1332230" y="2410494"/>
          <a:ext cx="1831339" cy="802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895020"/>
                <a:satOff val="-7629"/>
                <a:lumOff val="2483"/>
                <a:alphaOff val="0"/>
                <a:shade val="51000"/>
                <a:satMod val="130000"/>
              </a:schemeClr>
            </a:gs>
            <a:gs pos="80000">
              <a:schemeClr val="accent5">
                <a:hueOff val="-4895020"/>
                <a:satOff val="-7629"/>
                <a:lumOff val="2483"/>
                <a:alphaOff val="0"/>
                <a:shade val="93000"/>
                <a:satMod val="130000"/>
              </a:schemeClr>
            </a:gs>
            <a:gs pos="100000">
              <a:schemeClr val="accent5">
                <a:hueOff val="-4895020"/>
                <a:satOff val="-7629"/>
                <a:lumOff val="2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Domenic has a temper tantrum</a:t>
          </a:r>
        </a:p>
      </dsp:txBody>
      <dsp:txXfrm>
        <a:off x="1355743" y="2434007"/>
        <a:ext cx="1784313" cy="755752"/>
      </dsp:txXfrm>
    </dsp:sp>
    <dsp:sp modelId="{8DC99637-B760-4817-B08A-E0C0B36FCB18}">
      <dsp:nvSpPr>
        <dsp:cNvPr id="0" name=""/>
        <dsp:cNvSpPr/>
      </dsp:nvSpPr>
      <dsp:spPr>
        <a:xfrm rot="5400000">
          <a:off x="2097378" y="3233343"/>
          <a:ext cx="301042" cy="3612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342530"/>
                <a:satOff val="-11443"/>
                <a:lumOff val="3725"/>
                <a:alphaOff val="0"/>
                <a:shade val="51000"/>
                <a:satMod val="130000"/>
              </a:schemeClr>
            </a:gs>
            <a:gs pos="80000">
              <a:schemeClr val="accent5">
                <a:hueOff val="-7342530"/>
                <a:satOff val="-11443"/>
                <a:lumOff val="3725"/>
                <a:alphaOff val="0"/>
                <a:shade val="93000"/>
                <a:satMod val="130000"/>
              </a:schemeClr>
            </a:gs>
            <a:gs pos="100000">
              <a:schemeClr val="accent5">
                <a:hueOff val="-7342530"/>
                <a:satOff val="-11443"/>
                <a:lumOff val="3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stardusSans" pitchFamily="2" charset="0"/>
          </a:endParaRPr>
        </a:p>
      </dsp:txBody>
      <dsp:txXfrm rot="-5400000">
        <a:off x="2139525" y="3263447"/>
        <a:ext cx="216750" cy="210729"/>
      </dsp:txXfrm>
    </dsp:sp>
    <dsp:sp modelId="{3F663399-F52F-4AFF-9678-5AF951CE3186}">
      <dsp:nvSpPr>
        <dsp:cNvPr id="0" name=""/>
        <dsp:cNvSpPr/>
      </dsp:nvSpPr>
      <dsp:spPr>
        <a:xfrm>
          <a:off x="1332230" y="3614663"/>
          <a:ext cx="1831339" cy="8027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342530"/>
                <a:satOff val="-11443"/>
                <a:lumOff val="3725"/>
                <a:alphaOff val="0"/>
                <a:shade val="51000"/>
                <a:satMod val="130000"/>
              </a:schemeClr>
            </a:gs>
            <a:gs pos="80000">
              <a:schemeClr val="accent5">
                <a:hueOff val="-7342530"/>
                <a:satOff val="-11443"/>
                <a:lumOff val="3725"/>
                <a:alphaOff val="0"/>
                <a:shade val="93000"/>
                <a:satMod val="130000"/>
              </a:schemeClr>
            </a:gs>
            <a:gs pos="100000">
              <a:schemeClr val="accent5">
                <a:hueOff val="-7342530"/>
                <a:satOff val="-11443"/>
                <a:lumOff val="3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Mom gives Domenic ice cream</a:t>
          </a:r>
        </a:p>
      </dsp:txBody>
      <dsp:txXfrm>
        <a:off x="1355743" y="3638176"/>
        <a:ext cx="1784313" cy="755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AF4C0-F776-4C5E-A1FC-AACD7622B539}">
      <dsp:nvSpPr>
        <dsp:cNvPr id="0" name=""/>
        <dsp:cNvSpPr/>
      </dsp:nvSpPr>
      <dsp:spPr>
        <a:xfrm>
          <a:off x="345960" y="1785"/>
          <a:ext cx="2584679" cy="6643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stardusSans" pitchFamily="2" charset="0"/>
            </a:rPr>
            <a:t>Riley picks up her toys</a:t>
          </a:r>
        </a:p>
      </dsp:txBody>
      <dsp:txXfrm>
        <a:off x="365419" y="21244"/>
        <a:ext cx="2545761" cy="625450"/>
      </dsp:txXfrm>
    </dsp:sp>
    <dsp:sp modelId="{9A0F81B3-2DBC-4ACC-800B-8ED1EF24A257}">
      <dsp:nvSpPr>
        <dsp:cNvPr id="0" name=""/>
        <dsp:cNvSpPr/>
      </dsp:nvSpPr>
      <dsp:spPr>
        <a:xfrm rot="5400000">
          <a:off x="1513730" y="682763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BastardusSans" pitchFamily="2" charset="0"/>
          </a:endParaRPr>
        </a:p>
      </dsp:txBody>
      <dsp:txXfrm rot="-5400000">
        <a:off x="1548610" y="707677"/>
        <a:ext cx="179379" cy="174397"/>
      </dsp:txXfrm>
    </dsp:sp>
    <dsp:sp modelId="{A80CB912-054C-4AB2-9DD7-E15E9578FEA1}">
      <dsp:nvSpPr>
        <dsp:cNvPr id="0" name=""/>
        <dsp:cNvSpPr/>
      </dsp:nvSpPr>
      <dsp:spPr>
        <a:xfrm>
          <a:off x="345960" y="998339"/>
          <a:ext cx="2584679" cy="6643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stardusSans" pitchFamily="2" charset="0"/>
            </a:rPr>
            <a:t>Riley gets a sticker</a:t>
          </a:r>
        </a:p>
      </dsp:txBody>
      <dsp:txXfrm>
        <a:off x="365419" y="1017798"/>
        <a:ext cx="2545761" cy="625450"/>
      </dsp:txXfrm>
    </dsp:sp>
    <dsp:sp modelId="{4042AF85-3403-4EF6-AB1E-9784F2A90B72}">
      <dsp:nvSpPr>
        <dsp:cNvPr id="0" name=""/>
        <dsp:cNvSpPr/>
      </dsp:nvSpPr>
      <dsp:spPr>
        <a:xfrm rot="5400000">
          <a:off x="1513730" y="1679317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BastardusSans" pitchFamily="2" charset="0"/>
          </a:endParaRPr>
        </a:p>
      </dsp:txBody>
      <dsp:txXfrm rot="-5400000">
        <a:off x="1548610" y="1704231"/>
        <a:ext cx="179379" cy="174397"/>
      </dsp:txXfrm>
    </dsp:sp>
    <dsp:sp modelId="{A58F8054-FA9B-4E55-B45D-D08764196F16}">
      <dsp:nvSpPr>
        <dsp:cNvPr id="0" name=""/>
        <dsp:cNvSpPr/>
      </dsp:nvSpPr>
      <dsp:spPr>
        <a:xfrm>
          <a:off x="345960" y="1994892"/>
          <a:ext cx="2584679" cy="6643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stardusSans" pitchFamily="2" charset="0"/>
            </a:rPr>
            <a:t>Riley earns five stickers</a:t>
          </a:r>
        </a:p>
      </dsp:txBody>
      <dsp:txXfrm>
        <a:off x="365419" y="2014351"/>
        <a:ext cx="2545761" cy="625450"/>
      </dsp:txXfrm>
    </dsp:sp>
    <dsp:sp modelId="{ED61F6CA-D11C-4025-8137-19202030C30D}">
      <dsp:nvSpPr>
        <dsp:cNvPr id="0" name=""/>
        <dsp:cNvSpPr/>
      </dsp:nvSpPr>
      <dsp:spPr>
        <a:xfrm rot="5400000">
          <a:off x="1513730" y="2675870"/>
          <a:ext cx="249138" cy="2989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latin typeface="BastardusSans" pitchFamily="2" charset="0"/>
          </a:endParaRPr>
        </a:p>
      </dsp:txBody>
      <dsp:txXfrm rot="-5400000">
        <a:off x="1548610" y="2700784"/>
        <a:ext cx="179379" cy="174397"/>
      </dsp:txXfrm>
    </dsp:sp>
    <dsp:sp modelId="{AB744776-454F-4269-AB63-6409DAF77F6A}">
      <dsp:nvSpPr>
        <dsp:cNvPr id="0" name=""/>
        <dsp:cNvSpPr/>
      </dsp:nvSpPr>
      <dsp:spPr>
        <a:xfrm>
          <a:off x="345960" y="2991445"/>
          <a:ext cx="2584679" cy="6643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stardusSans" pitchFamily="2" charset="0"/>
            </a:rPr>
            <a:t>Riley gets a new toy</a:t>
          </a:r>
        </a:p>
      </dsp:txBody>
      <dsp:txXfrm>
        <a:off x="365419" y="3010904"/>
        <a:ext cx="2545761" cy="6254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DDD5C-A85B-4EB0-A672-E5FFB0D127FB}">
      <dsp:nvSpPr>
        <dsp:cNvPr id="0" name=""/>
        <dsp:cNvSpPr/>
      </dsp:nvSpPr>
      <dsp:spPr>
        <a:xfrm>
          <a:off x="0" y="5699"/>
          <a:ext cx="4953000" cy="336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astardusSans" pitchFamily="2" charset="0"/>
            </a:rPr>
            <a:t>Social</a:t>
          </a:r>
        </a:p>
      </dsp:txBody>
      <dsp:txXfrm>
        <a:off x="16449" y="22148"/>
        <a:ext cx="4920102" cy="304062"/>
      </dsp:txXfrm>
    </dsp:sp>
    <dsp:sp modelId="{F095D22E-3623-4F2F-95F9-20D86BC8C06A}">
      <dsp:nvSpPr>
        <dsp:cNvPr id="0" name=""/>
        <dsp:cNvSpPr/>
      </dsp:nvSpPr>
      <dsp:spPr>
        <a:xfrm>
          <a:off x="0" y="342659"/>
          <a:ext cx="4953000" cy="9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Expressed approval and praise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Comments: “Good job!” “I’m proud of you!”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Written: “Super”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Expressions: Smiling and clapping</a:t>
          </a:r>
        </a:p>
      </dsp:txBody>
      <dsp:txXfrm>
        <a:off x="0" y="342659"/>
        <a:ext cx="4953000" cy="950130"/>
      </dsp:txXfrm>
    </dsp:sp>
    <dsp:sp modelId="{018EDF38-E89C-4783-8051-5E3CF3E06479}">
      <dsp:nvSpPr>
        <dsp:cNvPr id="0" name=""/>
        <dsp:cNvSpPr/>
      </dsp:nvSpPr>
      <dsp:spPr>
        <a:xfrm>
          <a:off x="0" y="1292790"/>
          <a:ext cx="4953000" cy="336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astardusSans" pitchFamily="2" charset="0"/>
            </a:rPr>
            <a:t>Activity</a:t>
          </a:r>
        </a:p>
      </dsp:txBody>
      <dsp:txXfrm>
        <a:off x="16449" y="1309239"/>
        <a:ext cx="4920102" cy="304062"/>
      </dsp:txXfrm>
    </dsp:sp>
    <dsp:sp modelId="{59D6E627-B450-45AA-A2C5-F0E9BB4B703D}">
      <dsp:nvSpPr>
        <dsp:cNvPr id="0" name=""/>
        <dsp:cNvSpPr/>
      </dsp:nvSpPr>
      <dsp:spPr>
        <a:xfrm>
          <a:off x="0" y="1629750"/>
          <a:ext cx="4953000" cy="46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Letting the child choose something she wants to do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Computer time, games, etc.</a:t>
          </a:r>
        </a:p>
      </dsp:txBody>
      <dsp:txXfrm>
        <a:off x="0" y="1629750"/>
        <a:ext cx="4953000" cy="465750"/>
      </dsp:txXfrm>
    </dsp:sp>
    <dsp:sp modelId="{46E7A3C0-43C9-442A-80E5-E11783823AE0}">
      <dsp:nvSpPr>
        <dsp:cNvPr id="0" name=""/>
        <dsp:cNvSpPr/>
      </dsp:nvSpPr>
      <dsp:spPr>
        <a:xfrm>
          <a:off x="0" y="2095500"/>
          <a:ext cx="4953000" cy="336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astardusSans" pitchFamily="2" charset="0"/>
            </a:rPr>
            <a:t>Tangible</a:t>
          </a:r>
        </a:p>
      </dsp:txBody>
      <dsp:txXfrm>
        <a:off x="16449" y="2111949"/>
        <a:ext cx="4920102" cy="304062"/>
      </dsp:txXfrm>
    </dsp:sp>
    <dsp:sp modelId="{D3F25B0B-5B22-4186-B0FB-7D4D63C79DBF}">
      <dsp:nvSpPr>
        <dsp:cNvPr id="0" name=""/>
        <dsp:cNvSpPr/>
      </dsp:nvSpPr>
      <dsp:spPr>
        <a:xfrm>
          <a:off x="0" y="2432459"/>
          <a:ext cx="4953000" cy="9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Food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Toys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Stickers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Awards</a:t>
          </a:r>
        </a:p>
      </dsp:txBody>
      <dsp:txXfrm>
        <a:off x="0" y="2432459"/>
        <a:ext cx="4953000" cy="950130"/>
      </dsp:txXfrm>
    </dsp:sp>
    <dsp:sp modelId="{51157941-3EA0-4D24-84CD-154F36D8FEBB}">
      <dsp:nvSpPr>
        <dsp:cNvPr id="0" name=""/>
        <dsp:cNvSpPr/>
      </dsp:nvSpPr>
      <dsp:spPr>
        <a:xfrm>
          <a:off x="0" y="3382590"/>
          <a:ext cx="4953000" cy="336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BastardusSans" pitchFamily="2" charset="0"/>
            </a:rPr>
            <a:t>Token</a:t>
          </a:r>
        </a:p>
      </dsp:txBody>
      <dsp:txXfrm>
        <a:off x="16449" y="3399039"/>
        <a:ext cx="4920102" cy="304062"/>
      </dsp:txXfrm>
    </dsp:sp>
    <dsp:sp modelId="{99FC7ADA-1A01-4CF0-B985-1E61950B13E1}">
      <dsp:nvSpPr>
        <dsp:cNvPr id="0" name=""/>
        <dsp:cNvSpPr/>
      </dsp:nvSpPr>
      <dsp:spPr>
        <a:xfrm>
          <a:off x="0" y="3719550"/>
          <a:ext cx="4953000" cy="46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Points or tokens for behavior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>
              <a:latin typeface="BastardusSans" pitchFamily="2" charset="0"/>
            </a:rPr>
            <a:t>Saved up and exchanged for something else</a:t>
          </a:r>
        </a:p>
      </dsp:txBody>
      <dsp:txXfrm>
        <a:off x="0" y="3719550"/>
        <a:ext cx="4953000" cy="4657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94340-EF09-4CDD-BD2F-C0F62D3C5EBC}">
      <dsp:nvSpPr>
        <dsp:cNvPr id="0" name=""/>
        <dsp:cNvSpPr/>
      </dsp:nvSpPr>
      <dsp:spPr>
        <a:xfrm>
          <a:off x="1374707" y="1996"/>
          <a:ext cx="1898785" cy="7428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Daniel plays with his food at dinner time</a:t>
          </a:r>
        </a:p>
      </dsp:txBody>
      <dsp:txXfrm>
        <a:off x="1396463" y="23752"/>
        <a:ext cx="1855273" cy="699289"/>
      </dsp:txXfrm>
    </dsp:sp>
    <dsp:sp modelId="{B496CC23-3386-4597-82BF-1DDF176352A2}">
      <dsp:nvSpPr>
        <dsp:cNvPr id="0" name=""/>
        <dsp:cNvSpPr/>
      </dsp:nvSpPr>
      <dsp:spPr>
        <a:xfrm rot="5400000">
          <a:off x="2184824" y="763367"/>
          <a:ext cx="278550" cy="3342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stardusSans" pitchFamily="2" charset="0"/>
          </a:endParaRPr>
        </a:p>
      </dsp:txBody>
      <dsp:txXfrm rot="-5400000">
        <a:off x="2223822" y="791222"/>
        <a:ext cx="200556" cy="194985"/>
      </dsp:txXfrm>
    </dsp:sp>
    <dsp:sp modelId="{AC060D24-A600-4973-BA64-954F5D76A993}">
      <dsp:nvSpPr>
        <dsp:cNvPr id="0" name=""/>
        <dsp:cNvSpPr/>
      </dsp:nvSpPr>
      <dsp:spPr>
        <a:xfrm>
          <a:off x="1374707" y="1116198"/>
          <a:ext cx="1898785" cy="7428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His brothers laugh</a:t>
          </a:r>
        </a:p>
      </dsp:txBody>
      <dsp:txXfrm>
        <a:off x="1396463" y="1137954"/>
        <a:ext cx="1855273" cy="699289"/>
      </dsp:txXfrm>
    </dsp:sp>
    <dsp:sp modelId="{52F2104A-8271-4285-95BE-B6D4D6C8BD5E}">
      <dsp:nvSpPr>
        <dsp:cNvPr id="0" name=""/>
        <dsp:cNvSpPr/>
      </dsp:nvSpPr>
      <dsp:spPr>
        <a:xfrm rot="5400000">
          <a:off x="2184824" y="1877569"/>
          <a:ext cx="278550" cy="3342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stardusSans" pitchFamily="2" charset="0"/>
          </a:endParaRPr>
        </a:p>
      </dsp:txBody>
      <dsp:txXfrm rot="-5400000">
        <a:off x="2223822" y="1905424"/>
        <a:ext cx="200556" cy="194985"/>
      </dsp:txXfrm>
    </dsp:sp>
    <dsp:sp modelId="{5372D8B5-5F45-4F29-91E9-1F6EF5C17F23}">
      <dsp:nvSpPr>
        <dsp:cNvPr id="0" name=""/>
        <dsp:cNvSpPr/>
      </dsp:nvSpPr>
      <dsp:spPr>
        <a:xfrm>
          <a:off x="1374707" y="2230400"/>
          <a:ext cx="1898785" cy="7428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His parents tell him to stop</a:t>
          </a:r>
        </a:p>
      </dsp:txBody>
      <dsp:txXfrm>
        <a:off x="1396463" y="2252156"/>
        <a:ext cx="1855273" cy="699289"/>
      </dsp:txXfrm>
    </dsp:sp>
    <dsp:sp modelId="{57619C2F-5D33-4E83-9D54-492CC0AFAF0E}">
      <dsp:nvSpPr>
        <dsp:cNvPr id="0" name=""/>
        <dsp:cNvSpPr/>
      </dsp:nvSpPr>
      <dsp:spPr>
        <a:xfrm rot="5400000">
          <a:off x="2184824" y="2991771"/>
          <a:ext cx="278550" cy="3342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stardusSans" pitchFamily="2" charset="0"/>
          </a:endParaRPr>
        </a:p>
      </dsp:txBody>
      <dsp:txXfrm rot="-5400000">
        <a:off x="2223822" y="3019626"/>
        <a:ext cx="200556" cy="194985"/>
      </dsp:txXfrm>
    </dsp:sp>
    <dsp:sp modelId="{83C6ACD5-B2F3-4749-898F-C7ADE3FE4C21}">
      <dsp:nvSpPr>
        <dsp:cNvPr id="0" name=""/>
        <dsp:cNvSpPr/>
      </dsp:nvSpPr>
      <dsp:spPr>
        <a:xfrm>
          <a:off x="1374707" y="3344602"/>
          <a:ext cx="1898785" cy="7428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Daniel continues to play with his food</a:t>
          </a:r>
        </a:p>
      </dsp:txBody>
      <dsp:txXfrm>
        <a:off x="1396463" y="3366358"/>
        <a:ext cx="1855273" cy="6992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94340-EF09-4CDD-BD2F-C0F62D3C5EBC}">
      <dsp:nvSpPr>
        <dsp:cNvPr id="0" name=""/>
        <dsp:cNvSpPr/>
      </dsp:nvSpPr>
      <dsp:spPr>
        <a:xfrm>
          <a:off x="1109794" y="1996"/>
          <a:ext cx="2428611" cy="7428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Lily calls her sister a name</a:t>
          </a:r>
        </a:p>
      </dsp:txBody>
      <dsp:txXfrm>
        <a:off x="1131550" y="23752"/>
        <a:ext cx="2385099" cy="699289"/>
      </dsp:txXfrm>
    </dsp:sp>
    <dsp:sp modelId="{B496CC23-3386-4597-82BF-1DDF176352A2}">
      <dsp:nvSpPr>
        <dsp:cNvPr id="0" name=""/>
        <dsp:cNvSpPr/>
      </dsp:nvSpPr>
      <dsp:spPr>
        <a:xfrm rot="5400000">
          <a:off x="2184824" y="763367"/>
          <a:ext cx="278550" cy="3342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stardusSans" pitchFamily="2" charset="0"/>
          </a:endParaRPr>
        </a:p>
      </dsp:txBody>
      <dsp:txXfrm rot="-5400000">
        <a:off x="2223822" y="791222"/>
        <a:ext cx="200556" cy="194985"/>
      </dsp:txXfrm>
    </dsp:sp>
    <dsp:sp modelId="{AC060D24-A600-4973-BA64-954F5D76A993}">
      <dsp:nvSpPr>
        <dsp:cNvPr id="0" name=""/>
        <dsp:cNvSpPr/>
      </dsp:nvSpPr>
      <dsp:spPr>
        <a:xfrm>
          <a:off x="1109794" y="1116198"/>
          <a:ext cx="2428611" cy="7428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Lily’s Mom immediately scolds her</a:t>
          </a:r>
        </a:p>
      </dsp:txBody>
      <dsp:txXfrm>
        <a:off x="1131550" y="1137954"/>
        <a:ext cx="2385099" cy="699289"/>
      </dsp:txXfrm>
    </dsp:sp>
    <dsp:sp modelId="{52F2104A-8271-4285-95BE-B6D4D6C8BD5E}">
      <dsp:nvSpPr>
        <dsp:cNvPr id="0" name=""/>
        <dsp:cNvSpPr/>
      </dsp:nvSpPr>
      <dsp:spPr>
        <a:xfrm rot="5400000">
          <a:off x="2184824" y="1877569"/>
          <a:ext cx="278550" cy="3342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stardusSans" pitchFamily="2" charset="0"/>
          </a:endParaRPr>
        </a:p>
      </dsp:txBody>
      <dsp:txXfrm rot="-5400000">
        <a:off x="2223822" y="1905424"/>
        <a:ext cx="200556" cy="194985"/>
      </dsp:txXfrm>
    </dsp:sp>
    <dsp:sp modelId="{5372D8B5-5F45-4F29-91E9-1F6EF5C17F23}">
      <dsp:nvSpPr>
        <dsp:cNvPr id="0" name=""/>
        <dsp:cNvSpPr/>
      </dsp:nvSpPr>
      <dsp:spPr>
        <a:xfrm>
          <a:off x="1109794" y="2230400"/>
          <a:ext cx="2428611" cy="7428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Lily’s Mom tells her she will lose TV time that night</a:t>
          </a:r>
        </a:p>
      </dsp:txBody>
      <dsp:txXfrm>
        <a:off x="1131550" y="2252156"/>
        <a:ext cx="2385099" cy="699289"/>
      </dsp:txXfrm>
    </dsp:sp>
    <dsp:sp modelId="{57619C2F-5D33-4E83-9D54-492CC0AFAF0E}">
      <dsp:nvSpPr>
        <dsp:cNvPr id="0" name=""/>
        <dsp:cNvSpPr/>
      </dsp:nvSpPr>
      <dsp:spPr>
        <a:xfrm rot="5400000">
          <a:off x="2184824" y="2991771"/>
          <a:ext cx="278550" cy="3342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astardusSans" pitchFamily="2" charset="0"/>
          </a:endParaRPr>
        </a:p>
      </dsp:txBody>
      <dsp:txXfrm rot="-5400000">
        <a:off x="2223822" y="3019626"/>
        <a:ext cx="200556" cy="194985"/>
      </dsp:txXfrm>
    </dsp:sp>
    <dsp:sp modelId="{1542C6D6-F033-4A1D-AF32-1B59E3879F5C}">
      <dsp:nvSpPr>
        <dsp:cNvPr id="0" name=""/>
        <dsp:cNvSpPr/>
      </dsp:nvSpPr>
      <dsp:spPr>
        <a:xfrm>
          <a:off x="1109794" y="3344602"/>
          <a:ext cx="2428611" cy="7428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Lily stops calling her sister names</a:t>
          </a:r>
        </a:p>
      </dsp:txBody>
      <dsp:txXfrm>
        <a:off x="1131550" y="3366358"/>
        <a:ext cx="2385099" cy="6992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572C3-E7CC-4114-A74C-662D9C0457F4}">
      <dsp:nvSpPr>
        <dsp:cNvPr id="0" name=""/>
        <dsp:cNvSpPr/>
      </dsp:nvSpPr>
      <dsp:spPr>
        <a:xfrm>
          <a:off x="1191830" y="3644"/>
          <a:ext cx="1674584" cy="1025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astardusSans" pitchFamily="2" charset="0"/>
            </a:rPr>
            <a:t>Giving a consequence immediately</a:t>
          </a:r>
        </a:p>
      </dsp:txBody>
      <dsp:txXfrm>
        <a:off x="1221853" y="33667"/>
        <a:ext cx="1614538" cy="965011"/>
      </dsp:txXfrm>
    </dsp:sp>
    <dsp:sp modelId="{55E1C4D2-9484-4E21-9F59-30080588799B}">
      <dsp:nvSpPr>
        <dsp:cNvPr id="0" name=""/>
        <dsp:cNvSpPr/>
      </dsp:nvSpPr>
      <dsp:spPr>
        <a:xfrm>
          <a:off x="1359288" y="1028702"/>
          <a:ext cx="167458" cy="586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6010"/>
              </a:lnTo>
              <a:lnTo>
                <a:pt x="167458" y="5860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EC98A-3534-417A-A57F-B449CEDFB3F4}">
      <dsp:nvSpPr>
        <dsp:cNvPr id="0" name=""/>
        <dsp:cNvSpPr/>
      </dsp:nvSpPr>
      <dsp:spPr>
        <a:xfrm>
          <a:off x="1526747" y="1224038"/>
          <a:ext cx="1250156" cy="781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Verbal reprimand</a:t>
          </a:r>
        </a:p>
      </dsp:txBody>
      <dsp:txXfrm>
        <a:off x="1549632" y="1246923"/>
        <a:ext cx="1204386" cy="735577"/>
      </dsp:txXfrm>
    </dsp:sp>
    <dsp:sp modelId="{C8711D21-D8C9-42F9-8B18-ACF098AA10C7}">
      <dsp:nvSpPr>
        <dsp:cNvPr id="0" name=""/>
        <dsp:cNvSpPr/>
      </dsp:nvSpPr>
      <dsp:spPr>
        <a:xfrm>
          <a:off x="1359288" y="1028702"/>
          <a:ext cx="167458" cy="1562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2695"/>
              </a:lnTo>
              <a:lnTo>
                <a:pt x="167458" y="1562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1D4E0-F5E3-4A2F-B3C7-1315CE239313}">
      <dsp:nvSpPr>
        <dsp:cNvPr id="0" name=""/>
        <dsp:cNvSpPr/>
      </dsp:nvSpPr>
      <dsp:spPr>
        <a:xfrm>
          <a:off x="1526747" y="2200723"/>
          <a:ext cx="1250156" cy="781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Timeout</a:t>
          </a:r>
        </a:p>
      </dsp:txBody>
      <dsp:txXfrm>
        <a:off x="1549632" y="2223608"/>
        <a:ext cx="1204386" cy="735577"/>
      </dsp:txXfrm>
    </dsp:sp>
    <dsp:sp modelId="{D63FFDF1-F71D-4B8C-A9D5-00B369629632}">
      <dsp:nvSpPr>
        <dsp:cNvPr id="0" name=""/>
        <dsp:cNvSpPr/>
      </dsp:nvSpPr>
      <dsp:spPr>
        <a:xfrm>
          <a:off x="3257088" y="3644"/>
          <a:ext cx="1647080" cy="1025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astardusSans" pitchFamily="2" charset="0"/>
            </a:rPr>
            <a:t>Taking away something the child likes</a:t>
          </a:r>
        </a:p>
      </dsp:txBody>
      <dsp:txXfrm>
        <a:off x="3287111" y="33667"/>
        <a:ext cx="1587034" cy="965011"/>
      </dsp:txXfrm>
    </dsp:sp>
    <dsp:sp modelId="{A35380AF-025E-472B-B83C-73F4B3AE8882}">
      <dsp:nvSpPr>
        <dsp:cNvPr id="0" name=""/>
        <dsp:cNvSpPr/>
      </dsp:nvSpPr>
      <dsp:spPr>
        <a:xfrm>
          <a:off x="3421796" y="1028702"/>
          <a:ext cx="164708" cy="586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6010"/>
              </a:lnTo>
              <a:lnTo>
                <a:pt x="164708" y="5860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002FE3-59F8-4AEC-843E-73121EEADE7C}">
      <dsp:nvSpPr>
        <dsp:cNvPr id="0" name=""/>
        <dsp:cNvSpPr/>
      </dsp:nvSpPr>
      <dsp:spPr>
        <a:xfrm>
          <a:off x="3586504" y="1224038"/>
          <a:ext cx="1250156" cy="781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TV time</a:t>
          </a:r>
        </a:p>
      </dsp:txBody>
      <dsp:txXfrm>
        <a:off x="3609389" y="1246923"/>
        <a:ext cx="1204386" cy="735577"/>
      </dsp:txXfrm>
    </dsp:sp>
    <dsp:sp modelId="{71A2299A-5D76-4ED2-A08C-8C3BDD019B82}">
      <dsp:nvSpPr>
        <dsp:cNvPr id="0" name=""/>
        <dsp:cNvSpPr/>
      </dsp:nvSpPr>
      <dsp:spPr>
        <a:xfrm>
          <a:off x="3421796" y="1028702"/>
          <a:ext cx="164708" cy="1562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2695"/>
              </a:lnTo>
              <a:lnTo>
                <a:pt x="164708" y="1562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A261B-E27B-40E8-8AE6-12300D3A6F3A}">
      <dsp:nvSpPr>
        <dsp:cNvPr id="0" name=""/>
        <dsp:cNvSpPr/>
      </dsp:nvSpPr>
      <dsp:spPr>
        <a:xfrm>
          <a:off x="3586504" y="2200723"/>
          <a:ext cx="1250156" cy="781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Computer/ video game privileges</a:t>
          </a:r>
        </a:p>
      </dsp:txBody>
      <dsp:txXfrm>
        <a:off x="3609389" y="2223608"/>
        <a:ext cx="1204386" cy="735577"/>
      </dsp:txXfrm>
    </dsp:sp>
    <dsp:sp modelId="{48589509-77F8-4BF7-BEA8-85CEFDFC3BE9}">
      <dsp:nvSpPr>
        <dsp:cNvPr id="0" name=""/>
        <dsp:cNvSpPr/>
      </dsp:nvSpPr>
      <dsp:spPr>
        <a:xfrm>
          <a:off x="3421796" y="1028702"/>
          <a:ext cx="164708" cy="2539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379"/>
              </a:lnTo>
              <a:lnTo>
                <a:pt x="164708" y="25393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93662F-01AA-4AD2-9745-19822C475D74}">
      <dsp:nvSpPr>
        <dsp:cNvPr id="0" name=""/>
        <dsp:cNvSpPr/>
      </dsp:nvSpPr>
      <dsp:spPr>
        <a:xfrm>
          <a:off x="3586504" y="3177408"/>
          <a:ext cx="1250156" cy="781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Dessert or a special snack</a:t>
          </a:r>
        </a:p>
      </dsp:txBody>
      <dsp:txXfrm>
        <a:off x="3609389" y="3200293"/>
        <a:ext cx="1204386" cy="7355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CCDAE-2D2C-46E0-954D-17391F8E1D2D}">
      <dsp:nvSpPr>
        <dsp:cNvPr id="0" name=""/>
        <dsp:cNvSpPr/>
      </dsp:nvSpPr>
      <dsp:spPr>
        <a:xfrm>
          <a:off x="4055983" y="2400766"/>
          <a:ext cx="91440" cy="4051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139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25BE18-ACA7-4BF4-84AC-71FC6C4D8270}">
      <dsp:nvSpPr>
        <dsp:cNvPr id="0" name=""/>
        <dsp:cNvSpPr/>
      </dsp:nvSpPr>
      <dsp:spPr>
        <a:xfrm>
          <a:off x="2399109" y="1111051"/>
          <a:ext cx="1702593" cy="4051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091"/>
              </a:lnTo>
              <a:lnTo>
                <a:pt x="1702593" y="276091"/>
              </a:lnTo>
              <a:lnTo>
                <a:pt x="1702593" y="40513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17BF-4563-4D8E-AC68-781ADBCE1D16}">
      <dsp:nvSpPr>
        <dsp:cNvPr id="0" name=""/>
        <dsp:cNvSpPr/>
      </dsp:nvSpPr>
      <dsp:spPr>
        <a:xfrm>
          <a:off x="2353389" y="2400766"/>
          <a:ext cx="91440" cy="4051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139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1E8874-FBFA-4ED7-B19A-F301E349BFBE}">
      <dsp:nvSpPr>
        <dsp:cNvPr id="0" name=""/>
        <dsp:cNvSpPr/>
      </dsp:nvSpPr>
      <dsp:spPr>
        <a:xfrm>
          <a:off x="2353389" y="1111051"/>
          <a:ext cx="91440" cy="4051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13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B414A-7A7D-498F-8C96-B9834E7FAD69}">
      <dsp:nvSpPr>
        <dsp:cNvPr id="0" name=""/>
        <dsp:cNvSpPr/>
      </dsp:nvSpPr>
      <dsp:spPr>
        <a:xfrm>
          <a:off x="650795" y="2400766"/>
          <a:ext cx="91440" cy="4051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139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D9F66-C103-448E-B34A-CEA43BBB30D1}">
      <dsp:nvSpPr>
        <dsp:cNvPr id="0" name=""/>
        <dsp:cNvSpPr/>
      </dsp:nvSpPr>
      <dsp:spPr>
        <a:xfrm>
          <a:off x="696515" y="1111051"/>
          <a:ext cx="1702593" cy="405139"/>
        </a:xfrm>
        <a:custGeom>
          <a:avLst/>
          <a:gdLst/>
          <a:ahLst/>
          <a:cxnLst/>
          <a:rect l="0" t="0" r="0" b="0"/>
          <a:pathLst>
            <a:path>
              <a:moveTo>
                <a:pt x="1702593" y="0"/>
              </a:moveTo>
              <a:lnTo>
                <a:pt x="1702593" y="276091"/>
              </a:lnTo>
              <a:lnTo>
                <a:pt x="0" y="276091"/>
              </a:lnTo>
              <a:lnTo>
                <a:pt x="0" y="40513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7FFD4-63F4-45F7-97F1-4E4EBE6650D7}">
      <dsp:nvSpPr>
        <dsp:cNvPr id="0" name=""/>
        <dsp:cNvSpPr/>
      </dsp:nvSpPr>
      <dsp:spPr>
        <a:xfrm>
          <a:off x="1702593" y="226476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5EB56-C736-43A7-A326-13FCD864F828}">
      <dsp:nvSpPr>
        <dsp:cNvPr id="0" name=""/>
        <dsp:cNvSpPr/>
      </dsp:nvSpPr>
      <dsp:spPr>
        <a:xfrm>
          <a:off x="1857375" y="373518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astardusSans" pitchFamily="2" charset="0"/>
            </a:rPr>
            <a:t>Sammy is not allowed to hit</a:t>
          </a:r>
        </a:p>
      </dsp:txBody>
      <dsp:txXfrm>
        <a:off x="1883283" y="399426"/>
        <a:ext cx="1341215" cy="832758"/>
      </dsp:txXfrm>
    </dsp:sp>
    <dsp:sp modelId="{1D8FC20F-351E-46FE-B31F-9B5263EC9CD0}">
      <dsp:nvSpPr>
        <dsp:cNvPr id="0" name=""/>
        <dsp:cNvSpPr/>
      </dsp:nvSpPr>
      <dsp:spPr>
        <a:xfrm>
          <a:off x="0" y="1516191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649F2-6D03-4CEF-B700-B885C7D751F1}">
      <dsp:nvSpPr>
        <dsp:cNvPr id="0" name=""/>
        <dsp:cNvSpPr/>
      </dsp:nvSpPr>
      <dsp:spPr>
        <a:xfrm>
          <a:off x="154781" y="1663233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Sammy hits in school</a:t>
          </a:r>
        </a:p>
      </dsp:txBody>
      <dsp:txXfrm>
        <a:off x="180689" y="1689141"/>
        <a:ext cx="1341215" cy="832758"/>
      </dsp:txXfrm>
    </dsp:sp>
    <dsp:sp modelId="{A53CE858-12CD-4082-9088-0F7CB60BB3E8}">
      <dsp:nvSpPr>
        <dsp:cNvPr id="0" name=""/>
        <dsp:cNvSpPr/>
      </dsp:nvSpPr>
      <dsp:spPr>
        <a:xfrm>
          <a:off x="0" y="2805906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0D54C-334D-46F9-9EA9-1662425B1C78}">
      <dsp:nvSpPr>
        <dsp:cNvPr id="0" name=""/>
        <dsp:cNvSpPr/>
      </dsp:nvSpPr>
      <dsp:spPr>
        <a:xfrm>
          <a:off x="154781" y="2952948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He gets a timeout</a:t>
          </a:r>
        </a:p>
      </dsp:txBody>
      <dsp:txXfrm>
        <a:off x="180689" y="2978856"/>
        <a:ext cx="1341215" cy="832758"/>
      </dsp:txXfrm>
    </dsp:sp>
    <dsp:sp modelId="{AE847E27-F85C-4F66-9D66-465F6A24E407}">
      <dsp:nvSpPr>
        <dsp:cNvPr id="0" name=""/>
        <dsp:cNvSpPr/>
      </dsp:nvSpPr>
      <dsp:spPr>
        <a:xfrm>
          <a:off x="1702593" y="1516191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E9374-E947-40BF-8C07-43617F8D18D8}">
      <dsp:nvSpPr>
        <dsp:cNvPr id="0" name=""/>
        <dsp:cNvSpPr/>
      </dsp:nvSpPr>
      <dsp:spPr>
        <a:xfrm>
          <a:off x="1857374" y="1663233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Sammy hits at home</a:t>
          </a:r>
        </a:p>
      </dsp:txBody>
      <dsp:txXfrm>
        <a:off x="1883282" y="1689141"/>
        <a:ext cx="1341215" cy="832758"/>
      </dsp:txXfrm>
    </dsp:sp>
    <dsp:sp modelId="{B9802B38-1FE7-4CDE-9A58-3FD198AE7E61}">
      <dsp:nvSpPr>
        <dsp:cNvPr id="0" name=""/>
        <dsp:cNvSpPr/>
      </dsp:nvSpPr>
      <dsp:spPr>
        <a:xfrm>
          <a:off x="1702593" y="2805906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B6F7E-CE82-4D33-BF12-BF23404CA05A}">
      <dsp:nvSpPr>
        <dsp:cNvPr id="0" name=""/>
        <dsp:cNvSpPr/>
      </dsp:nvSpPr>
      <dsp:spPr>
        <a:xfrm>
          <a:off x="1857374" y="2952948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He gets a timeout</a:t>
          </a:r>
        </a:p>
      </dsp:txBody>
      <dsp:txXfrm>
        <a:off x="1883282" y="2978856"/>
        <a:ext cx="1341215" cy="832758"/>
      </dsp:txXfrm>
    </dsp:sp>
    <dsp:sp modelId="{7A1EAC44-367D-49B6-93FD-4E4F40E749F3}">
      <dsp:nvSpPr>
        <dsp:cNvPr id="0" name=""/>
        <dsp:cNvSpPr/>
      </dsp:nvSpPr>
      <dsp:spPr>
        <a:xfrm>
          <a:off x="3405187" y="1516191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58589-1207-4646-BE06-A01DAE64D210}">
      <dsp:nvSpPr>
        <dsp:cNvPr id="0" name=""/>
        <dsp:cNvSpPr/>
      </dsp:nvSpPr>
      <dsp:spPr>
        <a:xfrm>
          <a:off x="3559968" y="1663233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Sammy hits at the park</a:t>
          </a:r>
        </a:p>
      </dsp:txBody>
      <dsp:txXfrm>
        <a:off x="3585876" y="1689141"/>
        <a:ext cx="1341215" cy="832758"/>
      </dsp:txXfrm>
    </dsp:sp>
    <dsp:sp modelId="{94F206C6-FD59-431D-9C6A-7DD7BAEB3A98}">
      <dsp:nvSpPr>
        <dsp:cNvPr id="0" name=""/>
        <dsp:cNvSpPr/>
      </dsp:nvSpPr>
      <dsp:spPr>
        <a:xfrm>
          <a:off x="3405187" y="2805906"/>
          <a:ext cx="1393031" cy="884574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CF922-B8E8-4034-8BDD-073543D32C38}">
      <dsp:nvSpPr>
        <dsp:cNvPr id="0" name=""/>
        <dsp:cNvSpPr/>
      </dsp:nvSpPr>
      <dsp:spPr>
        <a:xfrm>
          <a:off x="3559968" y="2952948"/>
          <a:ext cx="1393031" cy="884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BastardusSans" pitchFamily="2" charset="0"/>
            </a:rPr>
            <a:t>Sammy is not given a punishment</a:t>
          </a:r>
        </a:p>
      </dsp:txBody>
      <dsp:txXfrm>
        <a:off x="3585876" y="2978856"/>
        <a:ext cx="1341215" cy="8327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7E24C-DAAE-4C32-A68E-C349904A65E0}">
      <dsp:nvSpPr>
        <dsp:cNvPr id="0" name=""/>
        <dsp:cNvSpPr/>
      </dsp:nvSpPr>
      <dsp:spPr>
        <a:xfrm>
          <a:off x="0" y="457198"/>
          <a:ext cx="5867399" cy="30480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5375" tIns="624840" rIns="45537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BastardusSans" pitchFamily="2" charset="0"/>
            </a:rPr>
            <a:t>Stay patient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BastardusSans" pitchFamily="2" charset="0"/>
            </a:rPr>
            <a:t>Play to your child’s strengths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BastardusSans" pitchFamily="2" charset="0"/>
            </a:rPr>
            <a:t>Be objective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BastardusSans" pitchFamily="2" charset="0"/>
            </a:rPr>
            <a:t>Be realistic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BastardusSans" pitchFamily="2" charset="0"/>
            </a:rPr>
            <a:t>Keep it simple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BastardusSans" pitchFamily="2" charset="0"/>
            </a:rPr>
            <a:t>Get everyone on the same page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BastardusSans" pitchFamily="2" charset="0"/>
            </a:rPr>
            <a:t>Celebrate the small victories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BastardusSans" pitchFamily="2" charset="0"/>
            </a:rPr>
            <a:t>Don’t give up!</a:t>
          </a:r>
        </a:p>
      </dsp:txBody>
      <dsp:txXfrm>
        <a:off x="0" y="457198"/>
        <a:ext cx="5867399" cy="3048002"/>
      </dsp:txXfrm>
    </dsp:sp>
    <dsp:sp modelId="{5A906F3E-CF48-47C9-B11F-88B2CDD61DF8}">
      <dsp:nvSpPr>
        <dsp:cNvPr id="0" name=""/>
        <dsp:cNvSpPr/>
      </dsp:nvSpPr>
      <dsp:spPr>
        <a:xfrm>
          <a:off x="220027" y="308871"/>
          <a:ext cx="2493633" cy="705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242" tIns="0" rIns="1552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astardusSans" pitchFamily="2" charset="0"/>
            </a:rPr>
            <a:t>Remember…</a:t>
          </a:r>
        </a:p>
      </dsp:txBody>
      <dsp:txXfrm>
        <a:off x="254456" y="343300"/>
        <a:ext cx="2424775" cy="63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EB754634-0E55-4137-8387-72B39B404F2B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835AC0E3-7375-4889-84EA-2EF52DF15E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A73601E7-3B55-48B3-8529-B9DABFFCEA11}" type="datetimeFigureOut">
              <a:rPr lang="en-US" smtClean="0"/>
              <a:pPr/>
              <a:t>8/30/2019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B7AB6577-FE6D-4E7E-857F-983E1AACBA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27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presentation</a:t>
            </a:r>
            <a:r>
              <a:rPr lang="en-US" baseline="0" dirty="0"/>
              <a:t> will cover all six rules of behavior. Each rule will be taught using real-life examples and easy to understand language. The presentation will also cover important words to know, tips and tricks and frequently asked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B6577-FE6D-4E7E-857F-983E1AACBA5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B6577-FE6D-4E7E-857F-983E1AACBA5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B6577-FE6D-4E7E-857F-983E1AACBA5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B6577-FE6D-4E7E-857F-983E1AACBA5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152400" y="4267200"/>
            <a:ext cx="8991600" cy="2590800"/>
          </a:xfrm>
          <a:prstGeom prst="rect">
            <a:avLst/>
          </a:prstGeom>
          <a:solidFill>
            <a:srgbClr val="FFC20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 userDrawn="1"/>
        </p:nvSpPr>
        <p:spPr bwMode="auto">
          <a:xfrm>
            <a:off x="5469128" y="2459736"/>
            <a:ext cx="3674872" cy="1691640"/>
          </a:xfrm>
          <a:prstGeom prst="rect">
            <a:avLst/>
          </a:prstGeom>
          <a:solidFill>
            <a:srgbClr val="3FAEE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 userDrawn="1"/>
        </p:nvSpPr>
        <p:spPr bwMode="auto">
          <a:xfrm>
            <a:off x="152400" y="0"/>
            <a:ext cx="3108527" cy="2286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 userDrawn="1"/>
        </p:nvSpPr>
        <p:spPr bwMode="auto">
          <a:xfrm>
            <a:off x="3429000" y="1187932"/>
            <a:ext cx="5715000" cy="1114407"/>
          </a:xfrm>
          <a:prstGeom prst="rect">
            <a:avLst/>
          </a:prstGeom>
          <a:solidFill>
            <a:srgbClr val="CEE3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 userDrawn="1"/>
        </p:nvSpPr>
        <p:spPr bwMode="auto">
          <a:xfrm>
            <a:off x="5382768" y="0"/>
            <a:ext cx="1743075" cy="1059111"/>
          </a:xfrm>
          <a:prstGeom prst="rect">
            <a:avLst/>
          </a:prstGeom>
          <a:solidFill>
            <a:srgbClr val="BFE5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 userDrawn="1"/>
        </p:nvSpPr>
        <p:spPr bwMode="auto">
          <a:xfrm>
            <a:off x="3413428" y="0"/>
            <a:ext cx="1811260" cy="1059111"/>
          </a:xfrm>
          <a:prstGeom prst="rect">
            <a:avLst/>
          </a:prstGeom>
          <a:solidFill>
            <a:srgbClr val="B5D55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 Placeholder 39"/>
          <p:cNvSpPr>
            <a:spLocks noGrp="1"/>
          </p:cNvSpPr>
          <p:nvPr userDrawn="1">
            <p:ph type="body" sz="quarter" idx="14"/>
          </p:nvPr>
        </p:nvSpPr>
        <p:spPr>
          <a:xfrm>
            <a:off x="609600" y="4572000"/>
            <a:ext cx="79248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/>
          <p:cNvSpPr>
            <a:spLocks noGrp="1"/>
          </p:cNvSpPr>
          <p:nvPr userDrawn="1">
            <p:ph type="body" sz="quarter" idx="15"/>
          </p:nvPr>
        </p:nvSpPr>
        <p:spPr>
          <a:xfrm>
            <a:off x="609600" y="5054600"/>
            <a:ext cx="7391400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00" b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9"/>
          <p:cNvSpPr>
            <a:spLocks noGrp="1"/>
          </p:cNvSpPr>
          <p:nvPr userDrawn="1">
            <p:ph type="pic" sz="quarter" idx="16"/>
          </p:nvPr>
        </p:nvSpPr>
        <p:spPr>
          <a:xfrm>
            <a:off x="170688" y="2450592"/>
            <a:ext cx="5105400" cy="16642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Rectangle 5"/>
          <p:cNvSpPr>
            <a:spLocks noChangeArrowheads="1"/>
          </p:cNvSpPr>
          <p:nvPr userDrawn="1"/>
        </p:nvSpPr>
        <p:spPr bwMode="auto">
          <a:xfrm>
            <a:off x="7300390" y="1"/>
            <a:ext cx="1843610" cy="1060703"/>
          </a:xfrm>
          <a:prstGeom prst="rect">
            <a:avLst/>
          </a:prstGeom>
          <a:solidFill>
            <a:srgbClr val="36363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52400" y="4962144"/>
            <a:ext cx="2856737" cy="1752600"/>
          </a:xfrm>
          <a:prstGeom prst="rect">
            <a:avLst/>
          </a:prstGeom>
          <a:solidFill>
            <a:srgbClr val="FFC20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172968" y="4953000"/>
            <a:ext cx="5779008" cy="174955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52" name="Rectangle 4"/>
          <p:cNvSpPr>
            <a:spLocks noChangeArrowheads="1"/>
          </p:cNvSpPr>
          <p:nvPr userDrawn="1"/>
        </p:nvSpPr>
        <p:spPr bwMode="auto">
          <a:xfrm>
            <a:off x="173736" y="164592"/>
            <a:ext cx="8805672" cy="4617720"/>
          </a:xfrm>
          <a:prstGeom prst="rect">
            <a:avLst/>
          </a:prstGeom>
          <a:solidFill>
            <a:srgbClr val="CEE3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Placeholder 289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6400800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854075" algn="l"/>
              </a:tabLst>
              <a:defRPr sz="2500" b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able Placeholder 9"/>
          <p:cNvSpPr>
            <a:spLocks noGrp="1"/>
          </p:cNvSpPr>
          <p:nvPr>
            <p:ph type="tbl" sz="quarter" idx="14"/>
          </p:nvPr>
        </p:nvSpPr>
        <p:spPr>
          <a:xfrm>
            <a:off x="457200" y="685800"/>
            <a:ext cx="8229600" cy="3886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5"/>
          <p:cNvSpPr>
            <a:spLocks noChangeArrowheads="1"/>
          </p:cNvSpPr>
          <p:nvPr userDrawn="1"/>
        </p:nvSpPr>
        <p:spPr bwMode="auto">
          <a:xfrm>
            <a:off x="0" y="109728"/>
            <a:ext cx="5410200" cy="5748211"/>
          </a:xfrm>
          <a:prstGeom prst="rect">
            <a:avLst/>
          </a:prstGeom>
          <a:solidFill>
            <a:srgbClr val="3FAEE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Placeholder 289"/>
          <p:cNvSpPr>
            <a:spLocks noGrp="1"/>
          </p:cNvSpPr>
          <p:nvPr>
            <p:ph type="body" sz="quarter" idx="15"/>
          </p:nvPr>
        </p:nvSpPr>
        <p:spPr>
          <a:xfrm>
            <a:off x="152400" y="228600"/>
            <a:ext cx="5076825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854075" algn="l"/>
              </a:tabLst>
              <a:defRPr sz="2500" b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8" name="Rectangle 4"/>
          <p:cNvSpPr>
            <a:spLocks noChangeArrowheads="1"/>
          </p:cNvSpPr>
          <p:nvPr userDrawn="1"/>
        </p:nvSpPr>
        <p:spPr bwMode="auto">
          <a:xfrm>
            <a:off x="5568696" y="1042416"/>
            <a:ext cx="3575304" cy="4824984"/>
          </a:xfrm>
          <a:prstGeom prst="rect">
            <a:avLst/>
          </a:prstGeom>
          <a:solidFill>
            <a:srgbClr val="36363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638800" y="3723131"/>
            <a:ext cx="3267075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1pPr>
            <a:lvl2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705477" y="4000500"/>
            <a:ext cx="3286124" cy="17907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152399" y="3810000"/>
            <a:ext cx="5105401" cy="22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1pPr>
            <a:lvl2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152400" y="4038598"/>
            <a:ext cx="5105400" cy="16764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lnSpc>
                <a:spcPct val="150000"/>
              </a:lnSpc>
              <a:spcBef>
                <a:spcPts val="0"/>
              </a:spcBef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Rectangle 4"/>
          <p:cNvSpPr>
            <a:spLocks noChangeArrowheads="1"/>
          </p:cNvSpPr>
          <p:nvPr userDrawn="1"/>
        </p:nvSpPr>
        <p:spPr bwMode="auto">
          <a:xfrm>
            <a:off x="5577840" y="112776"/>
            <a:ext cx="3557619" cy="829056"/>
          </a:xfrm>
          <a:prstGeom prst="rect">
            <a:avLst/>
          </a:prstGeom>
          <a:solidFill>
            <a:srgbClr val="BFE5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5715000" y="1188720"/>
            <a:ext cx="3310128" cy="237744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22" hasCustomPrompt="1"/>
          </p:nvPr>
        </p:nvSpPr>
        <p:spPr>
          <a:xfrm>
            <a:off x="152400" y="1143000"/>
            <a:ext cx="5105400" cy="2438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r>
              <a:rPr lang="en-US" dirty="0"/>
              <a:t>Click the icon to add media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 userDrawn="1"/>
        </p:nvSpPr>
        <p:spPr bwMode="auto">
          <a:xfrm>
            <a:off x="0" y="118872"/>
            <a:ext cx="5404104" cy="5751577"/>
          </a:xfrm>
          <a:prstGeom prst="rect">
            <a:avLst/>
          </a:prstGeom>
          <a:solidFill>
            <a:srgbClr val="FFC20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5559553" y="1051560"/>
            <a:ext cx="3584448" cy="4818888"/>
          </a:xfrm>
          <a:prstGeom prst="rect">
            <a:avLst/>
          </a:prstGeom>
          <a:solidFill>
            <a:srgbClr val="3FAEE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152400" y="1143001"/>
            <a:ext cx="5114544" cy="4572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5638800" y="3695699"/>
            <a:ext cx="3267075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1pPr>
            <a:lvl2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705477" y="4000500"/>
            <a:ext cx="3286124" cy="179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2"/>
          </p:nvPr>
        </p:nvSpPr>
        <p:spPr>
          <a:xfrm>
            <a:off x="5648323" y="1142999"/>
            <a:ext cx="3267075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1pPr>
            <a:lvl2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5715000" y="1447800"/>
            <a:ext cx="3286124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None/>
              <a:defRPr sz="1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89"/>
          <p:cNvSpPr>
            <a:spLocks noGrp="1"/>
          </p:cNvSpPr>
          <p:nvPr>
            <p:ph type="body" sz="quarter" idx="28"/>
          </p:nvPr>
        </p:nvSpPr>
        <p:spPr>
          <a:xfrm>
            <a:off x="152400" y="228600"/>
            <a:ext cx="5076825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854075" algn="l"/>
              </a:tabLst>
              <a:defRPr sz="2500" b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Rectangle 14"/>
          <p:cNvSpPr>
            <a:spLocks noChangeArrowheads="1"/>
          </p:cNvSpPr>
          <p:nvPr userDrawn="1"/>
        </p:nvSpPr>
        <p:spPr bwMode="auto">
          <a:xfrm>
            <a:off x="5559552" y="112776"/>
            <a:ext cx="3580163" cy="829056"/>
          </a:xfrm>
          <a:prstGeom prst="rect">
            <a:avLst/>
          </a:prstGeom>
          <a:solidFill>
            <a:srgbClr val="B5D55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 userDrawn="1"/>
        </p:nvSpPr>
        <p:spPr bwMode="auto">
          <a:xfrm>
            <a:off x="0" y="109728"/>
            <a:ext cx="5422391" cy="5769864"/>
          </a:xfrm>
          <a:prstGeom prst="rect">
            <a:avLst/>
          </a:prstGeom>
          <a:solidFill>
            <a:srgbClr val="CEE3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Chart Placeholder 13"/>
          <p:cNvSpPr>
            <a:spLocks noGrp="1"/>
          </p:cNvSpPr>
          <p:nvPr>
            <p:ph type="chart" sz="quarter" idx="19"/>
          </p:nvPr>
        </p:nvSpPr>
        <p:spPr>
          <a:xfrm>
            <a:off x="5562600" y="1066800"/>
            <a:ext cx="3429000" cy="476707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52399" y="1219200"/>
            <a:ext cx="5105400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1pPr>
            <a:lvl2pPr marL="0" indent="0">
              <a:buNone/>
              <a:defRPr sz="1400" b="1">
                <a:solidFill>
                  <a:schemeClr val="bg2"/>
                </a:solidFill>
                <a:latin typeface="Courier New" pitchFamily="49" charset="0"/>
                <a:cs typeface="Courier New" pitchFamily="49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52400" y="1562100"/>
            <a:ext cx="5105400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None/>
              <a:defRPr sz="1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152400" y="3925824"/>
            <a:ext cx="5105400" cy="1636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1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1pPr>
            <a:lvl2pPr marL="0" indent="0">
              <a:buNone/>
              <a:defRPr sz="2800" b="1" i="1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89"/>
          <p:cNvSpPr>
            <a:spLocks noGrp="1"/>
          </p:cNvSpPr>
          <p:nvPr>
            <p:ph type="body" sz="quarter" idx="28"/>
          </p:nvPr>
        </p:nvSpPr>
        <p:spPr>
          <a:xfrm>
            <a:off x="152400" y="228600"/>
            <a:ext cx="5076825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854075" algn="l"/>
              </a:tabLst>
              <a:defRPr sz="2500" b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auto">
          <a:xfrm>
            <a:off x="5541264" y="112776"/>
            <a:ext cx="3602737" cy="838200"/>
          </a:xfrm>
          <a:prstGeom prst="rect">
            <a:avLst/>
          </a:prstGeom>
          <a:solidFill>
            <a:srgbClr val="FFC20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3"/>
          <p:cNvSpPr>
            <a:spLocks noChangeArrowheads="1"/>
          </p:cNvSpPr>
          <p:nvPr userDrawn="1"/>
        </p:nvSpPr>
        <p:spPr bwMode="auto">
          <a:xfrm>
            <a:off x="155448" y="164592"/>
            <a:ext cx="5614416" cy="4443984"/>
          </a:xfrm>
          <a:prstGeom prst="rect">
            <a:avLst/>
          </a:prstGeom>
          <a:solidFill>
            <a:srgbClr val="36363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915025" y="200025"/>
            <a:ext cx="3219450" cy="59721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124200" y="4800600"/>
            <a:ext cx="2676525" cy="19050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166879" y="4800600"/>
            <a:ext cx="2862071" cy="1905000"/>
          </a:xfrm>
          <a:prstGeom prst="rect">
            <a:avLst/>
          </a:prstGeom>
          <a:solidFill>
            <a:srgbClr val="FFC20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Placeholder 39"/>
          <p:cNvSpPr>
            <a:spLocks noGrp="1"/>
          </p:cNvSpPr>
          <p:nvPr>
            <p:ph type="body" sz="quarter" idx="14"/>
          </p:nvPr>
        </p:nvSpPr>
        <p:spPr>
          <a:xfrm>
            <a:off x="464439" y="2152650"/>
            <a:ext cx="50292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12"/>
          <p:cNvSpPr>
            <a:spLocks noChangeArrowheads="1"/>
          </p:cNvSpPr>
          <p:nvPr userDrawn="1"/>
        </p:nvSpPr>
        <p:spPr bwMode="auto">
          <a:xfrm>
            <a:off x="5943599" y="6248400"/>
            <a:ext cx="3200401" cy="609600"/>
          </a:xfrm>
          <a:prstGeom prst="rect">
            <a:avLst/>
          </a:prstGeom>
          <a:solidFill>
            <a:srgbClr val="36363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640999" y="5943600"/>
            <a:ext cx="1158875" cy="914400"/>
          </a:xfrm>
          <a:prstGeom prst="rect">
            <a:avLst/>
          </a:prstGeom>
          <a:solidFill>
            <a:srgbClr val="B5D55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0" y="5943600"/>
            <a:ext cx="1490471" cy="914400"/>
            <a:chOff x="0" y="0"/>
            <a:chExt cx="1490471" cy="914400"/>
          </a:xfrm>
        </p:grpSpPr>
        <p:sp>
          <p:nvSpPr>
            <p:cNvPr id="25" name="Rectangle 5"/>
            <p:cNvSpPr>
              <a:spLocks noChangeArrowheads="1"/>
            </p:cNvSpPr>
            <p:nvPr userDrawn="1"/>
          </p:nvSpPr>
          <p:spPr bwMode="auto">
            <a:xfrm>
              <a:off x="0" y="0"/>
              <a:ext cx="1490471" cy="914400"/>
            </a:xfrm>
            <a:prstGeom prst="rect">
              <a:avLst/>
            </a:prstGeom>
            <a:solidFill>
              <a:srgbClr val="FFC20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2"/>
            <p:cNvGrpSpPr>
              <a:grpSpLocks/>
            </p:cNvGrpSpPr>
            <p:nvPr userDrawn="1"/>
          </p:nvGrpSpPr>
          <p:grpSpPr bwMode="auto">
            <a:xfrm>
              <a:off x="228600" y="76183"/>
              <a:ext cx="1054100" cy="757235"/>
              <a:chOff x="602" y="10257"/>
              <a:chExt cx="1661" cy="1193"/>
            </a:xfrm>
          </p:grpSpPr>
          <p:sp>
            <p:nvSpPr>
              <p:cNvPr id="27" name="Freeform 3"/>
              <p:cNvSpPr>
                <a:spLocks noEditPoints="1"/>
              </p:cNvSpPr>
              <p:nvPr/>
            </p:nvSpPr>
            <p:spPr bwMode="auto">
              <a:xfrm>
                <a:off x="769" y="11349"/>
                <a:ext cx="1327" cy="101"/>
              </a:xfrm>
              <a:custGeom>
                <a:avLst/>
                <a:gdLst/>
                <a:ahLst/>
                <a:cxnLst>
                  <a:cxn ang="0">
                    <a:pos x="1102" y="59"/>
                  </a:cxn>
                  <a:cxn ang="0">
                    <a:pos x="1117" y="15"/>
                  </a:cxn>
                  <a:cxn ang="0">
                    <a:pos x="661" y="29"/>
                  </a:cxn>
                  <a:cxn ang="0">
                    <a:pos x="665" y="16"/>
                  </a:cxn>
                  <a:cxn ang="0">
                    <a:pos x="1223" y="43"/>
                  </a:cxn>
                  <a:cxn ang="0">
                    <a:pos x="1216" y="14"/>
                  </a:cxn>
                  <a:cxn ang="0">
                    <a:pos x="347" y="48"/>
                  </a:cxn>
                  <a:cxn ang="0">
                    <a:pos x="361" y="19"/>
                  </a:cxn>
                  <a:cxn ang="0">
                    <a:pos x="138" y="12"/>
                  </a:cxn>
                  <a:cxn ang="0">
                    <a:pos x="102" y="49"/>
                  </a:cxn>
                  <a:cxn ang="0">
                    <a:pos x="138" y="88"/>
                  </a:cxn>
                  <a:cxn ang="0">
                    <a:pos x="173" y="49"/>
                  </a:cxn>
                  <a:cxn ang="0">
                    <a:pos x="138" y="12"/>
                  </a:cxn>
                  <a:cxn ang="0">
                    <a:pos x="1317" y="44"/>
                  </a:cxn>
                  <a:cxn ang="0">
                    <a:pos x="1269" y="99"/>
                  </a:cxn>
                  <a:cxn ang="0">
                    <a:pos x="1225" y="4"/>
                  </a:cxn>
                  <a:cxn ang="0">
                    <a:pos x="1236" y="47"/>
                  </a:cxn>
                  <a:cxn ang="0">
                    <a:pos x="1247" y="99"/>
                  </a:cxn>
                  <a:cxn ang="0">
                    <a:pos x="1177" y="1"/>
                  </a:cxn>
                  <a:cxn ang="0">
                    <a:pos x="1099" y="71"/>
                  </a:cxn>
                  <a:cxn ang="0">
                    <a:pos x="891" y="44"/>
                  </a:cxn>
                  <a:cxn ang="0">
                    <a:pos x="941" y="56"/>
                  </a:cxn>
                  <a:cxn ang="0">
                    <a:pos x="860" y="1"/>
                  </a:cxn>
                  <a:cxn ang="0">
                    <a:pos x="780" y="13"/>
                  </a:cxn>
                  <a:cxn ang="0">
                    <a:pos x="781" y="99"/>
                  </a:cxn>
                  <a:cxn ang="0">
                    <a:pos x="692" y="99"/>
                  </a:cxn>
                  <a:cxn ang="0">
                    <a:pos x="552" y="1"/>
                  </a:cxn>
                  <a:cxn ang="0">
                    <a:pos x="600" y="55"/>
                  </a:cxn>
                  <a:cxn ang="0">
                    <a:pos x="552" y="1"/>
                  </a:cxn>
                  <a:cxn ang="0">
                    <a:pos x="522" y="1"/>
                  </a:cxn>
                  <a:cxn ang="0">
                    <a:pos x="445" y="99"/>
                  </a:cxn>
                  <a:cxn ang="0">
                    <a:pos x="361" y="4"/>
                  </a:cxn>
                  <a:cxn ang="0">
                    <a:pos x="373" y="47"/>
                  </a:cxn>
                  <a:cxn ang="0">
                    <a:pos x="364" y="61"/>
                  </a:cxn>
                  <a:cxn ang="0">
                    <a:pos x="314" y="99"/>
                  </a:cxn>
                  <a:cxn ang="0">
                    <a:pos x="227" y="79"/>
                  </a:cxn>
                  <a:cxn ang="0">
                    <a:pos x="267" y="79"/>
                  </a:cxn>
                  <a:cxn ang="0">
                    <a:pos x="284" y="74"/>
                  </a:cxn>
                  <a:cxn ang="0">
                    <a:pos x="237" y="99"/>
                  </a:cxn>
                  <a:cxn ang="0">
                    <a:pos x="209" y="1"/>
                  </a:cxn>
                  <a:cxn ang="0">
                    <a:pos x="40" y="46"/>
                  </a:cxn>
                  <a:cxn ang="0">
                    <a:pos x="46" y="58"/>
                  </a:cxn>
                  <a:cxn ang="0">
                    <a:pos x="1038" y="1"/>
                  </a:cxn>
                  <a:cxn ang="0">
                    <a:pos x="1055" y="23"/>
                  </a:cxn>
                  <a:cxn ang="0">
                    <a:pos x="1027" y="12"/>
                  </a:cxn>
                  <a:cxn ang="0">
                    <a:pos x="992" y="49"/>
                  </a:cxn>
                  <a:cxn ang="0">
                    <a:pos x="1028" y="88"/>
                  </a:cxn>
                  <a:cxn ang="0">
                    <a:pos x="1058" y="75"/>
                  </a:cxn>
                  <a:cxn ang="0">
                    <a:pos x="1045" y="97"/>
                  </a:cxn>
                  <a:cxn ang="0">
                    <a:pos x="988" y="82"/>
                  </a:cxn>
                  <a:cxn ang="0">
                    <a:pos x="988" y="18"/>
                  </a:cxn>
                  <a:cxn ang="0">
                    <a:pos x="149" y="1"/>
                  </a:cxn>
                  <a:cxn ang="0">
                    <a:pos x="187" y="49"/>
                  </a:cxn>
                  <a:cxn ang="0">
                    <a:pos x="149" y="99"/>
                  </a:cxn>
                  <a:cxn ang="0">
                    <a:pos x="93" y="72"/>
                  </a:cxn>
                  <a:cxn ang="0">
                    <a:pos x="106" y="10"/>
                  </a:cxn>
                </a:cxnLst>
                <a:rect l="0" t="0" r="r" b="b"/>
                <a:pathLst>
                  <a:path w="1327" h="101">
                    <a:moveTo>
                      <a:pt x="1117" y="15"/>
                    </a:moveTo>
                    <a:lnTo>
                      <a:pt x="1116" y="16"/>
                    </a:lnTo>
                    <a:lnTo>
                      <a:pt x="1116" y="19"/>
                    </a:lnTo>
                    <a:lnTo>
                      <a:pt x="1114" y="24"/>
                    </a:lnTo>
                    <a:lnTo>
                      <a:pt x="1113" y="29"/>
                    </a:lnTo>
                    <a:lnTo>
                      <a:pt x="1102" y="59"/>
                    </a:lnTo>
                    <a:lnTo>
                      <a:pt x="1131" y="59"/>
                    </a:lnTo>
                    <a:lnTo>
                      <a:pt x="1121" y="29"/>
                    </a:lnTo>
                    <a:lnTo>
                      <a:pt x="1120" y="24"/>
                    </a:lnTo>
                    <a:lnTo>
                      <a:pt x="1118" y="19"/>
                    </a:lnTo>
                    <a:lnTo>
                      <a:pt x="1118" y="16"/>
                    </a:lnTo>
                    <a:lnTo>
                      <a:pt x="1117" y="15"/>
                    </a:lnTo>
                    <a:close/>
                    <a:moveTo>
                      <a:pt x="664" y="15"/>
                    </a:moveTo>
                    <a:lnTo>
                      <a:pt x="664" y="16"/>
                    </a:lnTo>
                    <a:lnTo>
                      <a:pt x="663" y="19"/>
                    </a:lnTo>
                    <a:lnTo>
                      <a:pt x="662" y="24"/>
                    </a:lnTo>
                    <a:lnTo>
                      <a:pt x="661" y="29"/>
                    </a:lnTo>
                    <a:lnTo>
                      <a:pt x="650" y="59"/>
                    </a:lnTo>
                    <a:lnTo>
                      <a:pt x="678" y="59"/>
                    </a:lnTo>
                    <a:lnTo>
                      <a:pt x="668" y="29"/>
                    </a:lnTo>
                    <a:lnTo>
                      <a:pt x="667" y="24"/>
                    </a:lnTo>
                    <a:lnTo>
                      <a:pt x="665" y="19"/>
                    </a:lnTo>
                    <a:lnTo>
                      <a:pt x="665" y="16"/>
                    </a:lnTo>
                    <a:lnTo>
                      <a:pt x="664" y="15"/>
                    </a:lnTo>
                    <a:close/>
                    <a:moveTo>
                      <a:pt x="1191" y="13"/>
                    </a:moveTo>
                    <a:lnTo>
                      <a:pt x="1191" y="48"/>
                    </a:lnTo>
                    <a:lnTo>
                      <a:pt x="1210" y="48"/>
                    </a:lnTo>
                    <a:lnTo>
                      <a:pt x="1217" y="47"/>
                    </a:lnTo>
                    <a:lnTo>
                      <a:pt x="1223" y="43"/>
                    </a:lnTo>
                    <a:lnTo>
                      <a:pt x="1226" y="38"/>
                    </a:lnTo>
                    <a:lnTo>
                      <a:pt x="1227" y="30"/>
                    </a:lnTo>
                    <a:lnTo>
                      <a:pt x="1226" y="24"/>
                    </a:lnTo>
                    <a:lnTo>
                      <a:pt x="1224" y="19"/>
                    </a:lnTo>
                    <a:lnTo>
                      <a:pt x="1220" y="15"/>
                    </a:lnTo>
                    <a:lnTo>
                      <a:pt x="1216" y="14"/>
                    </a:lnTo>
                    <a:lnTo>
                      <a:pt x="1213" y="13"/>
                    </a:lnTo>
                    <a:lnTo>
                      <a:pt x="1206" y="13"/>
                    </a:lnTo>
                    <a:lnTo>
                      <a:pt x="1191" y="13"/>
                    </a:lnTo>
                    <a:close/>
                    <a:moveTo>
                      <a:pt x="327" y="13"/>
                    </a:moveTo>
                    <a:lnTo>
                      <a:pt x="327" y="48"/>
                    </a:lnTo>
                    <a:lnTo>
                      <a:pt x="347" y="48"/>
                    </a:lnTo>
                    <a:lnTo>
                      <a:pt x="354" y="47"/>
                    </a:lnTo>
                    <a:lnTo>
                      <a:pt x="359" y="43"/>
                    </a:lnTo>
                    <a:lnTo>
                      <a:pt x="363" y="38"/>
                    </a:lnTo>
                    <a:lnTo>
                      <a:pt x="364" y="30"/>
                    </a:lnTo>
                    <a:lnTo>
                      <a:pt x="363" y="24"/>
                    </a:lnTo>
                    <a:lnTo>
                      <a:pt x="361" y="19"/>
                    </a:lnTo>
                    <a:lnTo>
                      <a:pt x="357" y="15"/>
                    </a:lnTo>
                    <a:lnTo>
                      <a:pt x="353" y="14"/>
                    </a:lnTo>
                    <a:lnTo>
                      <a:pt x="350" y="13"/>
                    </a:lnTo>
                    <a:lnTo>
                      <a:pt x="343" y="13"/>
                    </a:lnTo>
                    <a:lnTo>
                      <a:pt x="327" y="13"/>
                    </a:lnTo>
                    <a:close/>
                    <a:moveTo>
                      <a:pt x="138" y="12"/>
                    </a:moveTo>
                    <a:lnTo>
                      <a:pt x="128" y="13"/>
                    </a:lnTo>
                    <a:lnTo>
                      <a:pt x="119" y="17"/>
                    </a:lnTo>
                    <a:lnTo>
                      <a:pt x="112" y="23"/>
                    </a:lnTo>
                    <a:lnTo>
                      <a:pt x="107" y="30"/>
                    </a:lnTo>
                    <a:lnTo>
                      <a:pt x="103" y="39"/>
                    </a:lnTo>
                    <a:lnTo>
                      <a:pt x="102" y="49"/>
                    </a:lnTo>
                    <a:lnTo>
                      <a:pt x="103" y="60"/>
                    </a:lnTo>
                    <a:lnTo>
                      <a:pt x="107" y="69"/>
                    </a:lnTo>
                    <a:lnTo>
                      <a:pt x="112" y="77"/>
                    </a:lnTo>
                    <a:lnTo>
                      <a:pt x="119" y="83"/>
                    </a:lnTo>
                    <a:lnTo>
                      <a:pt x="128" y="87"/>
                    </a:lnTo>
                    <a:lnTo>
                      <a:pt x="138" y="88"/>
                    </a:lnTo>
                    <a:lnTo>
                      <a:pt x="147" y="87"/>
                    </a:lnTo>
                    <a:lnTo>
                      <a:pt x="155" y="83"/>
                    </a:lnTo>
                    <a:lnTo>
                      <a:pt x="162" y="77"/>
                    </a:lnTo>
                    <a:lnTo>
                      <a:pt x="168" y="69"/>
                    </a:lnTo>
                    <a:lnTo>
                      <a:pt x="172" y="60"/>
                    </a:lnTo>
                    <a:lnTo>
                      <a:pt x="173" y="49"/>
                    </a:lnTo>
                    <a:lnTo>
                      <a:pt x="172" y="39"/>
                    </a:lnTo>
                    <a:lnTo>
                      <a:pt x="168" y="30"/>
                    </a:lnTo>
                    <a:lnTo>
                      <a:pt x="162" y="23"/>
                    </a:lnTo>
                    <a:lnTo>
                      <a:pt x="155" y="17"/>
                    </a:lnTo>
                    <a:lnTo>
                      <a:pt x="147" y="13"/>
                    </a:lnTo>
                    <a:lnTo>
                      <a:pt x="138" y="12"/>
                    </a:lnTo>
                    <a:close/>
                    <a:moveTo>
                      <a:pt x="1269" y="1"/>
                    </a:moveTo>
                    <a:lnTo>
                      <a:pt x="1325" y="1"/>
                    </a:lnTo>
                    <a:lnTo>
                      <a:pt x="1325" y="13"/>
                    </a:lnTo>
                    <a:lnTo>
                      <a:pt x="1283" y="13"/>
                    </a:lnTo>
                    <a:lnTo>
                      <a:pt x="1283" y="44"/>
                    </a:lnTo>
                    <a:lnTo>
                      <a:pt x="1317" y="44"/>
                    </a:lnTo>
                    <a:lnTo>
                      <a:pt x="1317" y="55"/>
                    </a:lnTo>
                    <a:lnTo>
                      <a:pt x="1283" y="55"/>
                    </a:lnTo>
                    <a:lnTo>
                      <a:pt x="1283" y="87"/>
                    </a:lnTo>
                    <a:lnTo>
                      <a:pt x="1327" y="87"/>
                    </a:lnTo>
                    <a:lnTo>
                      <a:pt x="1327" y="99"/>
                    </a:lnTo>
                    <a:lnTo>
                      <a:pt x="1269" y="99"/>
                    </a:lnTo>
                    <a:lnTo>
                      <a:pt x="1269" y="1"/>
                    </a:lnTo>
                    <a:close/>
                    <a:moveTo>
                      <a:pt x="1177" y="1"/>
                    </a:moveTo>
                    <a:lnTo>
                      <a:pt x="1213" y="1"/>
                    </a:lnTo>
                    <a:lnTo>
                      <a:pt x="1218" y="2"/>
                    </a:lnTo>
                    <a:lnTo>
                      <a:pt x="1222" y="3"/>
                    </a:lnTo>
                    <a:lnTo>
                      <a:pt x="1225" y="4"/>
                    </a:lnTo>
                    <a:lnTo>
                      <a:pt x="1231" y="7"/>
                    </a:lnTo>
                    <a:lnTo>
                      <a:pt x="1237" y="13"/>
                    </a:lnTo>
                    <a:lnTo>
                      <a:pt x="1240" y="21"/>
                    </a:lnTo>
                    <a:lnTo>
                      <a:pt x="1241" y="30"/>
                    </a:lnTo>
                    <a:lnTo>
                      <a:pt x="1240" y="38"/>
                    </a:lnTo>
                    <a:lnTo>
                      <a:pt x="1236" y="47"/>
                    </a:lnTo>
                    <a:lnTo>
                      <a:pt x="1231" y="53"/>
                    </a:lnTo>
                    <a:lnTo>
                      <a:pt x="1224" y="56"/>
                    </a:lnTo>
                    <a:lnTo>
                      <a:pt x="1224" y="58"/>
                    </a:lnTo>
                    <a:lnTo>
                      <a:pt x="1225" y="59"/>
                    </a:lnTo>
                    <a:lnTo>
                      <a:pt x="1227" y="61"/>
                    </a:lnTo>
                    <a:lnTo>
                      <a:pt x="1247" y="99"/>
                    </a:lnTo>
                    <a:lnTo>
                      <a:pt x="1232" y="99"/>
                    </a:lnTo>
                    <a:lnTo>
                      <a:pt x="1211" y="60"/>
                    </a:lnTo>
                    <a:lnTo>
                      <a:pt x="1191" y="60"/>
                    </a:lnTo>
                    <a:lnTo>
                      <a:pt x="1191" y="99"/>
                    </a:lnTo>
                    <a:lnTo>
                      <a:pt x="1177" y="99"/>
                    </a:lnTo>
                    <a:lnTo>
                      <a:pt x="1177" y="1"/>
                    </a:lnTo>
                    <a:close/>
                    <a:moveTo>
                      <a:pt x="1110" y="1"/>
                    </a:moveTo>
                    <a:lnTo>
                      <a:pt x="1124" y="1"/>
                    </a:lnTo>
                    <a:lnTo>
                      <a:pt x="1159" y="99"/>
                    </a:lnTo>
                    <a:lnTo>
                      <a:pt x="1145" y="99"/>
                    </a:lnTo>
                    <a:lnTo>
                      <a:pt x="1135" y="71"/>
                    </a:lnTo>
                    <a:lnTo>
                      <a:pt x="1099" y="71"/>
                    </a:lnTo>
                    <a:lnTo>
                      <a:pt x="1089" y="99"/>
                    </a:lnTo>
                    <a:lnTo>
                      <a:pt x="1075" y="99"/>
                    </a:lnTo>
                    <a:lnTo>
                      <a:pt x="1110" y="1"/>
                    </a:lnTo>
                    <a:close/>
                    <a:moveTo>
                      <a:pt x="877" y="1"/>
                    </a:moveTo>
                    <a:lnTo>
                      <a:pt x="891" y="1"/>
                    </a:lnTo>
                    <a:lnTo>
                      <a:pt x="891" y="44"/>
                    </a:lnTo>
                    <a:lnTo>
                      <a:pt x="941" y="44"/>
                    </a:lnTo>
                    <a:lnTo>
                      <a:pt x="941" y="1"/>
                    </a:lnTo>
                    <a:lnTo>
                      <a:pt x="954" y="1"/>
                    </a:lnTo>
                    <a:lnTo>
                      <a:pt x="954" y="99"/>
                    </a:lnTo>
                    <a:lnTo>
                      <a:pt x="941" y="99"/>
                    </a:lnTo>
                    <a:lnTo>
                      <a:pt x="941" y="56"/>
                    </a:lnTo>
                    <a:lnTo>
                      <a:pt x="891" y="56"/>
                    </a:lnTo>
                    <a:lnTo>
                      <a:pt x="891" y="99"/>
                    </a:lnTo>
                    <a:lnTo>
                      <a:pt x="877" y="99"/>
                    </a:lnTo>
                    <a:lnTo>
                      <a:pt x="877" y="1"/>
                    </a:lnTo>
                    <a:close/>
                    <a:moveTo>
                      <a:pt x="780" y="1"/>
                    </a:moveTo>
                    <a:lnTo>
                      <a:pt x="860" y="1"/>
                    </a:lnTo>
                    <a:lnTo>
                      <a:pt x="860" y="13"/>
                    </a:lnTo>
                    <a:lnTo>
                      <a:pt x="826" y="13"/>
                    </a:lnTo>
                    <a:lnTo>
                      <a:pt x="826" y="99"/>
                    </a:lnTo>
                    <a:lnTo>
                      <a:pt x="813" y="99"/>
                    </a:lnTo>
                    <a:lnTo>
                      <a:pt x="813" y="13"/>
                    </a:lnTo>
                    <a:lnTo>
                      <a:pt x="780" y="13"/>
                    </a:lnTo>
                    <a:lnTo>
                      <a:pt x="780" y="1"/>
                    </a:lnTo>
                    <a:close/>
                    <a:moveTo>
                      <a:pt x="725" y="1"/>
                    </a:moveTo>
                    <a:lnTo>
                      <a:pt x="738" y="1"/>
                    </a:lnTo>
                    <a:lnTo>
                      <a:pt x="738" y="87"/>
                    </a:lnTo>
                    <a:lnTo>
                      <a:pt x="781" y="87"/>
                    </a:lnTo>
                    <a:lnTo>
                      <a:pt x="781" y="99"/>
                    </a:lnTo>
                    <a:lnTo>
                      <a:pt x="725" y="99"/>
                    </a:lnTo>
                    <a:lnTo>
                      <a:pt x="725" y="1"/>
                    </a:lnTo>
                    <a:close/>
                    <a:moveTo>
                      <a:pt x="657" y="1"/>
                    </a:moveTo>
                    <a:lnTo>
                      <a:pt x="671" y="1"/>
                    </a:lnTo>
                    <a:lnTo>
                      <a:pt x="706" y="99"/>
                    </a:lnTo>
                    <a:lnTo>
                      <a:pt x="692" y="99"/>
                    </a:lnTo>
                    <a:lnTo>
                      <a:pt x="682" y="71"/>
                    </a:lnTo>
                    <a:lnTo>
                      <a:pt x="646" y="71"/>
                    </a:lnTo>
                    <a:lnTo>
                      <a:pt x="636" y="99"/>
                    </a:lnTo>
                    <a:lnTo>
                      <a:pt x="622" y="99"/>
                    </a:lnTo>
                    <a:lnTo>
                      <a:pt x="657" y="1"/>
                    </a:lnTo>
                    <a:close/>
                    <a:moveTo>
                      <a:pt x="552" y="1"/>
                    </a:moveTo>
                    <a:lnTo>
                      <a:pt x="608" y="1"/>
                    </a:lnTo>
                    <a:lnTo>
                      <a:pt x="608" y="13"/>
                    </a:lnTo>
                    <a:lnTo>
                      <a:pt x="566" y="13"/>
                    </a:lnTo>
                    <a:lnTo>
                      <a:pt x="566" y="44"/>
                    </a:lnTo>
                    <a:lnTo>
                      <a:pt x="600" y="44"/>
                    </a:lnTo>
                    <a:lnTo>
                      <a:pt x="600" y="55"/>
                    </a:lnTo>
                    <a:lnTo>
                      <a:pt x="566" y="55"/>
                    </a:lnTo>
                    <a:lnTo>
                      <a:pt x="566" y="87"/>
                    </a:lnTo>
                    <a:lnTo>
                      <a:pt x="610" y="87"/>
                    </a:lnTo>
                    <a:lnTo>
                      <a:pt x="610" y="99"/>
                    </a:lnTo>
                    <a:lnTo>
                      <a:pt x="552" y="99"/>
                    </a:lnTo>
                    <a:lnTo>
                      <a:pt x="552" y="1"/>
                    </a:lnTo>
                    <a:close/>
                    <a:moveTo>
                      <a:pt x="445" y="1"/>
                    </a:moveTo>
                    <a:lnTo>
                      <a:pt x="458" y="1"/>
                    </a:lnTo>
                    <a:lnTo>
                      <a:pt x="458" y="44"/>
                    </a:lnTo>
                    <a:lnTo>
                      <a:pt x="508" y="44"/>
                    </a:lnTo>
                    <a:lnTo>
                      <a:pt x="508" y="1"/>
                    </a:lnTo>
                    <a:lnTo>
                      <a:pt x="522" y="1"/>
                    </a:lnTo>
                    <a:lnTo>
                      <a:pt x="522" y="99"/>
                    </a:lnTo>
                    <a:lnTo>
                      <a:pt x="508" y="99"/>
                    </a:lnTo>
                    <a:lnTo>
                      <a:pt x="508" y="56"/>
                    </a:lnTo>
                    <a:lnTo>
                      <a:pt x="458" y="56"/>
                    </a:lnTo>
                    <a:lnTo>
                      <a:pt x="458" y="99"/>
                    </a:lnTo>
                    <a:lnTo>
                      <a:pt x="445" y="99"/>
                    </a:lnTo>
                    <a:lnTo>
                      <a:pt x="445" y="1"/>
                    </a:lnTo>
                    <a:close/>
                    <a:moveTo>
                      <a:pt x="314" y="1"/>
                    </a:moveTo>
                    <a:lnTo>
                      <a:pt x="350" y="1"/>
                    </a:lnTo>
                    <a:lnTo>
                      <a:pt x="355" y="2"/>
                    </a:lnTo>
                    <a:lnTo>
                      <a:pt x="359" y="3"/>
                    </a:lnTo>
                    <a:lnTo>
                      <a:pt x="361" y="4"/>
                    </a:lnTo>
                    <a:lnTo>
                      <a:pt x="368" y="7"/>
                    </a:lnTo>
                    <a:lnTo>
                      <a:pt x="374" y="13"/>
                    </a:lnTo>
                    <a:lnTo>
                      <a:pt x="377" y="21"/>
                    </a:lnTo>
                    <a:lnTo>
                      <a:pt x="378" y="30"/>
                    </a:lnTo>
                    <a:lnTo>
                      <a:pt x="377" y="38"/>
                    </a:lnTo>
                    <a:lnTo>
                      <a:pt x="373" y="47"/>
                    </a:lnTo>
                    <a:lnTo>
                      <a:pt x="368" y="53"/>
                    </a:lnTo>
                    <a:lnTo>
                      <a:pt x="360" y="56"/>
                    </a:lnTo>
                    <a:lnTo>
                      <a:pt x="361" y="57"/>
                    </a:lnTo>
                    <a:lnTo>
                      <a:pt x="361" y="58"/>
                    </a:lnTo>
                    <a:lnTo>
                      <a:pt x="362" y="59"/>
                    </a:lnTo>
                    <a:lnTo>
                      <a:pt x="364" y="61"/>
                    </a:lnTo>
                    <a:lnTo>
                      <a:pt x="384" y="99"/>
                    </a:lnTo>
                    <a:lnTo>
                      <a:pt x="368" y="99"/>
                    </a:lnTo>
                    <a:lnTo>
                      <a:pt x="348" y="60"/>
                    </a:lnTo>
                    <a:lnTo>
                      <a:pt x="327" y="60"/>
                    </a:lnTo>
                    <a:lnTo>
                      <a:pt x="327" y="99"/>
                    </a:lnTo>
                    <a:lnTo>
                      <a:pt x="314" y="99"/>
                    </a:lnTo>
                    <a:lnTo>
                      <a:pt x="314" y="1"/>
                    </a:lnTo>
                    <a:close/>
                    <a:moveTo>
                      <a:pt x="209" y="1"/>
                    </a:moveTo>
                    <a:lnTo>
                      <a:pt x="223" y="1"/>
                    </a:lnTo>
                    <a:lnTo>
                      <a:pt x="223" y="64"/>
                    </a:lnTo>
                    <a:lnTo>
                      <a:pt x="224" y="72"/>
                    </a:lnTo>
                    <a:lnTo>
                      <a:pt x="227" y="79"/>
                    </a:lnTo>
                    <a:lnTo>
                      <a:pt x="232" y="84"/>
                    </a:lnTo>
                    <a:lnTo>
                      <a:pt x="239" y="87"/>
                    </a:lnTo>
                    <a:lnTo>
                      <a:pt x="247" y="88"/>
                    </a:lnTo>
                    <a:lnTo>
                      <a:pt x="255" y="87"/>
                    </a:lnTo>
                    <a:lnTo>
                      <a:pt x="262" y="84"/>
                    </a:lnTo>
                    <a:lnTo>
                      <a:pt x="267" y="79"/>
                    </a:lnTo>
                    <a:lnTo>
                      <a:pt x="270" y="72"/>
                    </a:lnTo>
                    <a:lnTo>
                      <a:pt x="272" y="64"/>
                    </a:lnTo>
                    <a:lnTo>
                      <a:pt x="272" y="1"/>
                    </a:lnTo>
                    <a:lnTo>
                      <a:pt x="285" y="1"/>
                    </a:lnTo>
                    <a:lnTo>
                      <a:pt x="285" y="64"/>
                    </a:lnTo>
                    <a:lnTo>
                      <a:pt x="284" y="74"/>
                    </a:lnTo>
                    <a:lnTo>
                      <a:pt x="280" y="83"/>
                    </a:lnTo>
                    <a:lnTo>
                      <a:pt x="275" y="91"/>
                    </a:lnTo>
                    <a:lnTo>
                      <a:pt x="267" y="96"/>
                    </a:lnTo>
                    <a:lnTo>
                      <a:pt x="258" y="99"/>
                    </a:lnTo>
                    <a:lnTo>
                      <a:pt x="247" y="101"/>
                    </a:lnTo>
                    <a:lnTo>
                      <a:pt x="237" y="99"/>
                    </a:lnTo>
                    <a:lnTo>
                      <a:pt x="227" y="96"/>
                    </a:lnTo>
                    <a:lnTo>
                      <a:pt x="220" y="91"/>
                    </a:lnTo>
                    <a:lnTo>
                      <a:pt x="214" y="83"/>
                    </a:lnTo>
                    <a:lnTo>
                      <a:pt x="210" y="74"/>
                    </a:lnTo>
                    <a:lnTo>
                      <a:pt x="209" y="64"/>
                    </a:lnTo>
                    <a:lnTo>
                      <a:pt x="209" y="1"/>
                    </a:lnTo>
                    <a:close/>
                    <a:moveTo>
                      <a:pt x="0" y="1"/>
                    </a:moveTo>
                    <a:lnTo>
                      <a:pt x="16" y="1"/>
                    </a:lnTo>
                    <a:lnTo>
                      <a:pt x="34" y="33"/>
                    </a:lnTo>
                    <a:lnTo>
                      <a:pt x="36" y="37"/>
                    </a:lnTo>
                    <a:lnTo>
                      <a:pt x="37" y="41"/>
                    </a:lnTo>
                    <a:lnTo>
                      <a:pt x="40" y="46"/>
                    </a:lnTo>
                    <a:lnTo>
                      <a:pt x="40" y="44"/>
                    </a:lnTo>
                    <a:lnTo>
                      <a:pt x="41" y="42"/>
                    </a:lnTo>
                    <a:lnTo>
                      <a:pt x="46" y="33"/>
                    </a:lnTo>
                    <a:lnTo>
                      <a:pt x="63" y="1"/>
                    </a:lnTo>
                    <a:lnTo>
                      <a:pt x="78" y="1"/>
                    </a:lnTo>
                    <a:lnTo>
                      <a:pt x="46" y="58"/>
                    </a:lnTo>
                    <a:lnTo>
                      <a:pt x="46" y="99"/>
                    </a:lnTo>
                    <a:lnTo>
                      <a:pt x="33" y="99"/>
                    </a:lnTo>
                    <a:lnTo>
                      <a:pt x="33" y="58"/>
                    </a:lnTo>
                    <a:lnTo>
                      <a:pt x="0" y="1"/>
                    </a:lnTo>
                    <a:close/>
                    <a:moveTo>
                      <a:pt x="1027" y="0"/>
                    </a:moveTo>
                    <a:lnTo>
                      <a:pt x="1038" y="1"/>
                    </a:lnTo>
                    <a:lnTo>
                      <a:pt x="1047" y="3"/>
                    </a:lnTo>
                    <a:lnTo>
                      <a:pt x="1054" y="6"/>
                    </a:lnTo>
                    <a:lnTo>
                      <a:pt x="1059" y="9"/>
                    </a:lnTo>
                    <a:lnTo>
                      <a:pt x="1061" y="11"/>
                    </a:lnTo>
                    <a:lnTo>
                      <a:pt x="1062" y="12"/>
                    </a:lnTo>
                    <a:lnTo>
                      <a:pt x="1055" y="23"/>
                    </a:lnTo>
                    <a:lnTo>
                      <a:pt x="1054" y="22"/>
                    </a:lnTo>
                    <a:lnTo>
                      <a:pt x="1052" y="20"/>
                    </a:lnTo>
                    <a:lnTo>
                      <a:pt x="1048" y="17"/>
                    </a:lnTo>
                    <a:lnTo>
                      <a:pt x="1042" y="15"/>
                    </a:lnTo>
                    <a:lnTo>
                      <a:pt x="1036" y="12"/>
                    </a:lnTo>
                    <a:lnTo>
                      <a:pt x="1027" y="12"/>
                    </a:lnTo>
                    <a:lnTo>
                      <a:pt x="1017" y="13"/>
                    </a:lnTo>
                    <a:lnTo>
                      <a:pt x="1009" y="17"/>
                    </a:lnTo>
                    <a:lnTo>
                      <a:pt x="1002" y="23"/>
                    </a:lnTo>
                    <a:lnTo>
                      <a:pt x="996" y="30"/>
                    </a:lnTo>
                    <a:lnTo>
                      <a:pt x="993" y="40"/>
                    </a:lnTo>
                    <a:lnTo>
                      <a:pt x="992" y="49"/>
                    </a:lnTo>
                    <a:lnTo>
                      <a:pt x="993" y="59"/>
                    </a:lnTo>
                    <a:lnTo>
                      <a:pt x="996" y="68"/>
                    </a:lnTo>
                    <a:lnTo>
                      <a:pt x="1002" y="77"/>
                    </a:lnTo>
                    <a:lnTo>
                      <a:pt x="1009" y="83"/>
                    </a:lnTo>
                    <a:lnTo>
                      <a:pt x="1018" y="86"/>
                    </a:lnTo>
                    <a:lnTo>
                      <a:pt x="1028" y="88"/>
                    </a:lnTo>
                    <a:lnTo>
                      <a:pt x="1037" y="87"/>
                    </a:lnTo>
                    <a:lnTo>
                      <a:pt x="1044" y="85"/>
                    </a:lnTo>
                    <a:lnTo>
                      <a:pt x="1050" y="82"/>
                    </a:lnTo>
                    <a:lnTo>
                      <a:pt x="1054" y="78"/>
                    </a:lnTo>
                    <a:lnTo>
                      <a:pt x="1057" y="76"/>
                    </a:lnTo>
                    <a:lnTo>
                      <a:pt x="1058" y="75"/>
                    </a:lnTo>
                    <a:lnTo>
                      <a:pt x="1065" y="85"/>
                    </a:lnTo>
                    <a:lnTo>
                      <a:pt x="1064" y="86"/>
                    </a:lnTo>
                    <a:lnTo>
                      <a:pt x="1061" y="88"/>
                    </a:lnTo>
                    <a:lnTo>
                      <a:pt x="1058" y="91"/>
                    </a:lnTo>
                    <a:lnTo>
                      <a:pt x="1052" y="95"/>
                    </a:lnTo>
                    <a:lnTo>
                      <a:pt x="1045" y="97"/>
                    </a:lnTo>
                    <a:lnTo>
                      <a:pt x="1037" y="99"/>
                    </a:lnTo>
                    <a:lnTo>
                      <a:pt x="1027" y="101"/>
                    </a:lnTo>
                    <a:lnTo>
                      <a:pt x="1016" y="99"/>
                    </a:lnTo>
                    <a:lnTo>
                      <a:pt x="1005" y="96"/>
                    </a:lnTo>
                    <a:lnTo>
                      <a:pt x="996" y="90"/>
                    </a:lnTo>
                    <a:lnTo>
                      <a:pt x="988" y="82"/>
                    </a:lnTo>
                    <a:lnTo>
                      <a:pt x="983" y="72"/>
                    </a:lnTo>
                    <a:lnTo>
                      <a:pt x="979" y="61"/>
                    </a:lnTo>
                    <a:lnTo>
                      <a:pt x="978" y="49"/>
                    </a:lnTo>
                    <a:lnTo>
                      <a:pt x="979" y="38"/>
                    </a:lnTo>
                    <a:lnTo>
                      <a:pt x="983" y="27"/>
                    </a:lnTo>
                    <a:lnTo>
                      <a:pt x="988" y="18"/>
                    </a:lnTo>
                    <a:lnTo>
                      <a:pt x="996" y="10"/>
                    </a:lnTo>
                    <a:lnTo>
                      <a:pt x="1005" y="5"/>
                    </a:lnTo>
                    <a:lnTo>
                      <a:pt x="1016" y="1"/>
                    </a:lnTo>
                    <a:lnTo>
                      <a:pt x="1027" y="0"/>
                    </a:lnTo>
                    <a:close/>
                    <a:moveTo>
                      <a:pt x="138" y="0"/>
                    </a:moveTo>
                    <a:lnTo>
                      <a:pt x="149" y="1"/>
                    </a:lnTo>
                    <a:lnTo>
                      <a:pt x="160" y="5"/>
                    </a:lnTo>
                    <a:lnTo>
                      <a:pt x="169" y="10"/>
                    </a:lnTo>
                    <a:lnTo>
                      <a:pt x="176" y="18"/>
                    </a:lnTo>
                    <a:lnTo>
                      <a:pt x="182" y="27"/>
                    </a:lnTo>
                    <a:lnTo>
                      <a:pt x="186" y="38"/>
                    </a:lnTo>
                    <a:lnTo>
                      <a:pt x="187" y="49"/>
                    </a:lnTo>
                    <a:lnTo>
                      <a:pt x="186" y="61"/>
                    </a:lnTo>
                    <a:lnTo>
                      <a:pt x="182" y="72"/>
                    </a:lnTo>
                    <a:lnTo>
                      <a:pt x="176" y="82"/>
                    </a:lnTo>
                    <a:lnTo>
                      <a:pt x="169" y="90"/>
                    </a:lnTo>
                    <a:lnTo>
                      <a:pt x="160" y="96"/>
                    </a:lnTo>
                    <a:lnTo>
                      <a:pt x="149" y="99"/>
                    </a:lnTo>
                    <a:lnTo>
                      <a:pt x="138" y="101"/>
                    </a:lnTo>
                    <a:lnTo>
                      <a:pt x="126" y="99"/>
                    </a:lnTo>
                    <a:lnTo>
                      <a:pt x="115" y="96"/>
                    </a:lnTo>
                    <a:lnTo>
                      <a:pt x="106" y="90"/>
                    </a:lnTo>
                    <a:lnTo>
                      <a:pt x="99" y="82"/>
                    </a:lnTo>
                    <a:lnTo>
                      <a:pt x="93" y="72"/>
                    </a:lnTo>
                    <a:lnTo>
                      <a:pt x="89" y="61"/>
                    </a:lnTo>
                    <a:lnTo>
                      <a:pt x="88" y="49"/>
                    </a:lnTo>
                    <a:lnTo>
                      <a:pt x="89" y="38"/>
                    </a:lnTo>
                    <a:lnTo>
                      <a:pt x="93" y="27"/>
                    </a:lnTo>
                    <a:lnTo>
                      <a:pt x="99" y="18"/>
                    </a:lnTo>
                    <a:lnTo>
                      <a:pt x="106" y="10"/>
                    </a:lnTo>
                    <a:lnTo>
                      <a:pt x="115" y="5"/>
                    </a:lnTo>
                    <a:lnTo>
                      <a:pt x="126" y="1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4"/>
              <p:cNvSpPr>
                <a:spLocks noEditPoints="1"/>
              </p:cNvSpPr>
              <p:nvPr/>
            </p:nvSpPr>
            <p:spPr bwMode="auto">
              <a:xfrm>
                <a:off x="602" y="10890"/>
                <a:ext cx="1661" cy="316"/>
              </a:xfrm>
              <a:custGeom>
                <a:avLst/>
                <a:gdLst/>
                <a:ahLst/>
                <a:cxnLst>
                  <a:cxn ang="0">
                    <a:pos x="1200" y="196"/>
                  </a:cxn>
                  <a:cxn ang="0">
                    <a:pos x="1259" y="168"/>
                  </a:cxn>
                  <a:cxn ang="0">
                    <a:pos x="423" y="145"/>
                  </a:cxn>
                  <a:cxn ang="0">
                    <a:pos x="445" y="202"/>
                  </a:cxn>
                  <a:cxn ang="0">
                    <a:pos x="486" y="134"/>
                  </a:cxn>
                  <a:cxn ang="0">
                    <a:pos x="1570" y="110"/>
                  </a:cxn>
                  <a:cxn ang="0">
                    <a:pos x="1614" y="125"/>
                  </a:cxn>
                  <a:cxn ang="0">
                    <a:pos x="314" y="204"/>
                  </a:cxn>
                  <a:cxn ang="0">
                    <a:pos x="272" y="75"/>
                  </a:cxn>
                  <a:cxn ang="0">
                    <a:pos x="1451" y="122"/>
                  </a:cxn>
                  <a:cxn ang="0">
                    <a:pos x="1429" y="239"/>
                  </a:cxn>
                  <a:cxn ang="0">
                    <a:pos x="1424" y="123"/>
                  </a:cxn>
                  <a:cxn ang="0">
                    <a:pos x="1475" y="74"/>
                  </a:cxn>
                  <a:cxn ang="0">
                    <a:pos x="503" y="75"/>
                  </a:cxn>
                  <a:cxn ang="0">
                    <a:pos x="488" y="290"/>
                  </a:cxn>
                  <a:cxn ang="0">
                    <a:pos x="359" y="306"/>
                  </a:cxn>
                  <a:cxn ang="0">
                    <a:pos x="437" y="273"/>
                  </a:cxn>
                  <a:cxn ang="0">
                    <a:pos x="448" y="235"/>
                  </a:cxn>
                  <a:cxn ang="0">
                    <a:pos x="371" y="200"/>
                  </a:cxn>
                  <a:cxn ang="0">
                    <a:pos x="404" y="93"/>
                  </a:cxn>
                  <a:cxn ang="0">
                    <a:pos x="1630" y="82"/>
                  </a:cxn>
                  <a:cxn ang="0">
                    <a:pos x="1544" y="167"/>
                  </a:cxn>
                  <a:cxn ang="0">
                    <a:pos x="1583" y="210"/>
                  </a:cxn>
                  <a:cxn ang="0">
                    <a:pos x="1600" y="239"/>
                  </a:cxn>
                  <a:cxn ang="0">
                    <a:pos x="1504" y="207"/>
                  </a:cxn>
                  <a:cxn ang="0">
                    <a:pos x="1523" y="101"/>
                  </a:cxn>
                  <a:cxn ang="0">
                    <a:pos x="1277" y="74"/>
                  </a:cxn>
                  <a:cxn ang="0">
                    <a:pos x="1316" y="136"/>
                  </a:cxn>
                  <a:cxn ang="0">
                    <a:pos x="1212" y="240"/>
                  </a:cxn>
                  <a:cxn ang="0">
                    <a:pos x="1155" y="205"/>
                  </a:cxn>
                  <a:cxn ang="0">
                    <a:pos x="1217" y="136"/>
                  </a:cxn>
                  <a:cxn ang="0">
                    <a:pos x="1267" y="117"/>
                  </a:cxn>
                  <a:cxn ang="0">
                    <a:pos x="1202" y="114"/>
                  </a:cxn>
                  <a:cxn ang="0">
                    <a:pos x="137" y="104"/>
                  </a:cxn>
                  <a:cxn ang="0">
                    <a:pos x="180" y="60"/>
                  </a:cxn>
                  <a:cxn ang="0">
                    <a:pos x="863" y="75"/>
                  </a:cxn>
                  <a:cxn ang="0">
                    <a:pos x="839" y="202"/>
                  </a:cxn>
                  <a:cxn ang="0">
                    <a:pos x="834" y="243"/>
                  </a:cxn>
                  <a:cxn ang="0">
                    <a:pos x="786" y="200"/>
                  </a:cxn>
                  <a:cxn ang="0">
                    <a:pos x="606" y="4"/>
                  </a:cxn>
                  <a:cxn ang="0">
                    <a:pos x="720" y="74"/>
                  </a:cxn>
                  <a:cxn ang="0">
                    <a:pos x="747" y="122"/>
                  </a:cxn>
                  <a:cxn ang="0">
                    <a:pos x="696" y="127"/>
                  </a:cxn>
                  <a:cxn ang="0">
                    <a:pos x="648" y="131"/>
                  </a:cxn>
                  <a:cxn ang="0">
                    <a:pos x="598" y="39"/>
                  </a:cxn>
                  <a:cxn ang="0">
                    <a:pos x="223" y="23"/>
                  </a:cxn>
                  <a:cxn ang="0">
                    <a:pos x="220" y="117"/>
                  </a:cxn>
                  <a:cxn ang="0">
                    <a:pos x="137" y="135"/>
                  </a:cxn>
                  <a:cxn ang="0">
                    <a:pos x="68" y="41"/>
                  </a:cxn>
                  <a:cxn ang="0">
                    <a:pos x="1123" y="27"/>
                  </a:cxn>
                  <a:cxn ang="0">
                    <a:pos x="1090" y="49"/>
                  </a:cxn>
                  <a:cxn ang="0">
                    <a:pos x="992" y="72"/>
                  </a:cxn>
                  <a:cxn ang="0">
                    <a:pos x="973" y="173"/>
                  </a:cxn>
                  <a:cxn ang="0">
                    <a:pos x="1064" y="184"/>
                  </a:cxn>
                  <a:cxn ang="0">
                    <a:pos x="1058" y="235"/>
                  </a:cxn>
                  <a:cxn ang="0">
                    <a:pos x="924" y="200"/>
                  </a:cxn>
                  <a:cxn ang="0">
                    <a:pos x="924" y="71"/>
                  </a:cxn>
                  <a:cxn ang="0">
                    <a:pos x="1059" y="0"/>
                  </a:cxn>
                  <a:cxn ang="0">
                    <a:pos x="355" y="35"/>
                  </a:cxn>
                  <a:cxn ang="0">
                    <a:pos x="310" y="47"/>
                  </a:cxn>
                  <a:cxn ang="0">
                    <a:pos x="322" y="1"/>
                  </a:cxn>
                </a:cxnLst>
                <a:rect l="0" t="0" r="r" b="b"/>
                <a:pathLst>
                  <a:path w="1661" h="316">
                    <a:moveTo>
                      <a:pt x="1234" y="165"/>
                    </a:moveTo>
                    <a:lnTo>
                      <a:pt x="1224" y="166"/>
                    </a:lnTo>
                    <a:lnTo>
                      <a:pt x="1216" y="168"/>
                    </a:lnTo>
                    <a:lnTo>
                      <a:pt x="1209" y="172"/>
                    </a:lnTo>
                    <a:lnTo>
                      <a:pt x="1204" y="178"/>
                    </a:lnTo>
                    <a:lnTo>
                      <a:pt x="1201" y="184"/>
                    </a:lnTo>
                    <a:lnTo>
                      <a:pt x="1200" y="191"/>
                    </a:lnTo>
                    <a:lnTo>
                      <a:pt x="1200" y="196"/>
                    </a:lnTo>
                    <a:lnTo>
                      <a:pt x="1202" y="200"/>
                    </a:lnTo>
                    <a:lnTo>
                      <a:pt x="1205" y="204"/>
                    </a:lnTo>
                    <a:lnTo>
                      <a:pt x="1211" y="208"/>
                    </a:lnTo>
                    <a:lnTo>
                      <a:pt x="1218" y="209"/>
                    </a:lnTo>
                    <a:lnTo>
                      <a:pt x="1229" y="208"/>
                    </a:lnTo>
                    <a:lnTo>
                      <a:pt x="1241" y="203"/>
                    </a:lnTo>
                    <a:lnTo>
                      <a:pt x="1253" y="195"/>
                    </a:lnTo>
                    <a:lnTo>
                      <a:pt x="1259" y="168"/>
                    </a:lnTo>
                    <a:lnTo>
                      <a:pt x="1246" y="166"/>
                    </a:lnTo>
                    <a:lnTo>
                      <a:pt x="1234" y="165"/>
                    </a:lnTo>
                    <a:close/>
                    <a:moveTo>
                      <a:pt x="460" y="112"/>
                    </a:moveTo>
                    <a:lnTo>
                      <a:pt x="452" y="114"/>
                    </a:lnTo>
                    <a:lnTo>
                      <a:pt x="444" y="117"/>
                    </a:lnTo>
                    <a:lnTo>
                      <a:pt x="436" y="123"/>
                    </a:lnTo>
                    <a:lnTo>
                      <a:pt x="430" y="132"/>
                    </a:lnTo>
                    <a:lnTo>
                      <a:pt x="423" y="145"/>
                    </a:lnTo>
                    <a:lnTo>
                      <a:pt x="419" y="159"/>
                    </a:lnTo>
                    <a:lnTo>
                      <a:pt x="418" y="172"/>
                    </a:lnTo>
                    <a:lnTo>
                      <a:pt x="419" y="181"/>
                    </a:lnTo>
                    <a:lnTo>
                      <a:pt x="421" y="188"/>
                    </a:lnTo>
                    <a:lnTo>
                      <a:pt x="425" y="194"/>
                    </a:lnTo>
                    <a:lnTo>
                      <a:pt x="430" y="198"/>
                    </a:lnTo>
                    <a:lnTo>
                      <a:pt x="437" y="201"/>
                    </a:lnTo>
                    <a:lnTo>
                      <a:pt x="445" y="202"/>
                    </a:lnTo>
                    <a:lnTo>
                      <a:pt x="453" y="201"/>
                    </a:lnTo>
                    <a:lnTo>
                      <a:pt x="461" y="197"/>
                    </a:lnTo>
                    <a:lnTo>
                      <a:pt x="469" y="191"/>
                    </a:lnTo>
                    <a:lnTo>
                      <a:pt x="475" y="184"/>
                    </a:lnTo>
                    <a:lnTo>
                      <a:pt x="481" y="171"/>
                    </a:lnTo>
                    <a:lnTo>
                      <a:pt x="485" y="157"/>
                    </a:lnTo>
                    <a:lnTo>
                      <a:pt x="486" y="142"/>
                    </a:lnTo>
                    <a:lnTo>
                      <a:pt x="486" y="134"/>
                    </a:lnTo>
                    <a:lnTo>
                      <a:pt x="483" y="127"/>
                    </a:lnTo>
                    <a:lnTo>
                      <a:pt x="479" y="121"/>
                    </a:lnTo>
                    <a:lnTo>
                      <a:pt x="474" y="116"/>
                    </a:lnTo>
                    <a:lnTo>
                      <a:pt x="468" y="114"/>
                    </a:lnTo>
                    <a:lnTo>
                      <a:pt x="460" y="112"/>
                    </a:lnTo>
                    <a:close/>
                    <a:moveTo>
                      <a:pt x="1588" y="104"/>
                    </a:moveTo>
                    <a:lnTo>
                      <a:pt x="1578" y="105"/>
                    </a:lnTo>
                    <a:lnTo>
                      <a:pt x="1570" y="110"/>
                    </a:lnTo>
                    <a:lnTo>
                      <a:pt x="1562" y="117"/>
                    </a:lnTo>
                    <a:lnTo>
                      <a:pt x="1556" y="127"/>
                    </a:lnTo>
                    <a:lnTo>
                      <a:pt x="1550" y="140"/>
                    </a:lnTo>
                    <a:lnTo>
                      <a:pt x="1614" y="140"/>
                    </a:lnTo>
                    <a:lnTo>
                      <a:pt x="1614" y="138"/>
                    </a:lnTo>
                    <a:lnTo>
                      <a:pt x="1615" y="135"/>
                    </a:lnTo>
                    <a:lnTo>
                      <a:pt x="1615" y="133"/>
                    </a:lnTo>
                    <a:lnTo>
                      <a:pt x="1614" y="125"/>
                    </a:lnTo>
                    <a:lnTo>
                      <a:pt x="1611" y="118"/>
                    </a:lnTo>
                    <a:lnTo>
                      <a:pt x="1607" y="112"/>
                    </a:lnTo>
                    <a:lnTo>
                      <a:pt x="1601" y="108"/>
                    </a:lnTo>
                    <a:lnTo>
                      <a:pt x="1595" y="105"/>
                    </a:lnTo>
                    <a:lnTo>
                      <a:pt x="1588" y="104"/>
                    </a:lnTo>
                    <a:close/>
                    <a:moveTo>
                      <a:pt x="272" y="75"/>
                    </a:moveTo>
                    <a:lnTo>
                      <a:pt x="344" y="75"/>
                    </a:lnTo>
                    <a:lnTo>
                      <a:pt x="314" y="204"/>
                    </a:lnTo>
                    <a:lnTo>
                      <a:pt x="337" y="204"/>
                    </a:lnTo>
                    <a:lnTo>
                      <a:pt x="328" y="239"/>
                    </a:lnTo>
                    <a:lnTo>
                      <a:pt x="240" y="239"/>
                    </a:lnTo>
                    <a:lnTo>
                      <a:pt x="248" y="204"/>
                    </a:lnTo>
                    <a:lnTo>
                      <a:pt x="265" y="204"/>
                    </a:lnTo>
                    <a:lnTo>
                      <a:pt x="286" y="110"/>
                    </a:lnTo>
                    <a:lnTo>
                      <a:pt x="265" y="110"/>
                    </a:lnTo>
                    <a:lnTo>
                      <a:pt x="272" y="75"/>
                    </a:lnTo>
                    <a:close/>
                    <a:moveTo>
                      <a:pt x="1482" y="74"/>
                    </a:moveTo>
                    <a:lnTo>
                      <a:pt x="1489" y="74"/>
                    </a:lnTo>
                    <a:lnTo>
                      <a:pt x="1497" y="75"/>
                    </a:lnTo>
                    <a:lnTo>
                      <a:pt x="1487" y="119"/>
                    </a:lnTo>
                    <a:lnTo>
                      <a:pt x="1479" y="118"/>
                    </a:lnTo>
                    <a:lnTo>
                      <a:pt x="1472" y="117"/>
                    </a:lnTo>
                    <a:lnTo>
                      <a:pt x="1461" y="118"/>
                    </a:lnTo>
                    <a:lnTo>
                      <a:pt x="1451" y="122"/>
                    </a:lnTo>
                    <a:lnTo>
                      <a:pt x="1443" y="127"/>
                    </a:lnTo>
                    <a:lnTo>
                      <a:pt x="1435" y="134"/>
                    </a:lnTo>
                    <a:lnTo>
                      <a:pt x="1429" y="143"/>
                    </a:lnTo>
                    <a:lnTo>
                      <a:pt x="1424" y="155"/>
                    </a:lnTo>
                    <a:lnTo>
                      <a:pt x="1420" y="169"/>
                    </a:lnTo>
                    <a:lnTo>
                      <a:pt x="1412" y="204"/>
                    </a:lnTo>
                    <a:lnTo>
                      <a:pt x="1437" y="204"/>
                    </a:lnTo>
                    <a:lnTo>
                      <a:pt x="1429" y="239"/>
                    </a:lnTo>
                    <a:lnTo>
                      <a:pt x="1335" y="239"/>
                    </a:lnTo>
                    <a:lnTo>
                      <a:pt x="1343" y="204"/>
                    </a:lnTo>
                    <a:lnTo>
                      <a:pt x="1363" y="204"/>
                    </a:lnTo>
                    <a:lnTo>
                      <a:pt x="1384" y="110"/>
                    </a:lnTo>
                    <a:lnTo>
                      <a:pt x="1362" y="110"/>
                    </a:lnTo>
                    <a:lnTo>
                      <a:pt x="1370" y="75"/>
                    </a:lnTo>
                    <a:lnTo>
                      <a:pt x="1436" y="75"/>
                    </a:lnTo>
                    <a:lnTo>
                      <a:pt x="1424" y="123"/>
                    </a:lnTo>
                    <a:lnTo>
                      <a:pt x="1426" y="123"/>
                    </a:lnTo>
                    <a:lnTo>
                      <a:pt x="1435" y="109"/>
                    </a:lnTo>
                    <a:lnTo>
                      <a:pt x="1444" y="98"/>
                    </a:lnTo>
                    <a:lnTo>
                      <a:pt x="1451" y="90"/>
                    </a:lnTo>
                    <a:lnTo>
                      <a:pt x="1457" y="83"/>
                    </a:lnTo>
                    <a:lnTo>
                      <a:pt x="1461" y="80"/>
                    </a:lnTo>
                    <a:lnTo>
                      <a:pt x="1468" y="77"/>
                    </a:lnTo>
                    <a:lnTo>
                      <a:pt x="1475" y="74"/>
                    </a:lnTo>
                    <a:lnTo>
                      <a:pt x="1482" y="74"/>
                    </a:lnTo>
                    <a:close/>
                    <a:moveTo>
                      <a:pt x="452" y="74"/>
                    </a:moveTo>
                    <a:lnTo>
                      <a:pt x="463" y="75"/>
                    </a:lnTo>
                    <a:lnTo>
                      <a:pt x="473" y="78"/>
                    </a:lnTo>
                    <a:lnTo>
                      <a:pt x="482" y="84"/>
                    </a:lnTo>
                    <a:lnTo>
                      <a:pt x="490" y="92"/>
                    </a:lnTo>
                    <a:lnTo>
                      <a:pt x="497" y="102"/>
                    </a:lnTo>
                    <a:lnTo>
                      <a:pt x="503" y="75"/>
                    </a:lnTo>
                    <a:lnTo>
                      <a:pt x="571" y="75"/>
                    </a:lnTo>
                    <a:lnTo>
                      <a:pt x="563" y="110"/>
                    </a:lnTo>
                    <a:lnTo>
                      <a:pt x="545" y="110"/>
                    </a:lnTo>
                    <a:lnTo>
                      <a:pt x="517" y="233"/>
                    </a:lnTo>
                    <a:lnTo>
                      <a:pt x="512" y="251"/>
                    </a:lnTo>
                    <a:lnTo>
                      <a:pt x="505" y="266"/>
                    </a:lnTo>
                    <a:lnTo>
                      <a:pt x="497" y="279"/>
                    </a:lnTo>
                    <a:lnTo>
                      <a:pt x="488" y="290"/>
                    </a:lnTo>
                    <a:lnTo>
                      <a:pt x="477" y="299"/>
                    </a:lnTo>
                    <a:lnTo>
                      <a:pt x="464" y="306"/>
                    </a:lnTo>
                    <a:lnTo>
                      <a:pt x="450" y="312"/>
                    </a:lnTo>
                    <a:lnTo>
                      <a:pt x="434" y="314"/>
                    </a:lnTo>
                    <a:lnTo>
                      <a:pt x="417" y="316"/>
                    </a:lnTo>
                    <a:lnTo>
                      <a:pt x="396" y="314"/>
                    </a:lnTo>
                    <a:lnTo>
                      <a:pt x="376" y="312"/>
                    </a:lnTo>
                    <a:lnTo>
                      <a:pt x="359" y="306"/>
                    </a:lnTo>
                    <a:lnTo>
                      <a:pt x="343" y="299"/>
                    </a:lnTo>
                    <a:lnTo>
                      <a:pt x="357" y="263"/>
                    </a:lnTo>
                    <a:lnTo>
                      <a:pt x="373" y="269"/>
                    </a:lnTo>
                    <a:lnTo>
                      <a:pt x="387" y="274"/>
                    </a:lnTo>
                    <a:lnTo>
                      <a:pt x="399" y="276"/>
                    </a:lnTo>
                    <a:lnTo>
                      <a:pt x="411" y="277"/>
                    </a:lnTo>
                    <a:lnTo>
                      <a:pt x="425" y="276"/>
                    </a:lnTo>
                    <a:lnTo>
                      <a:pt x="437" y="273"/>
                    </a:lnTo>
                    <a:lnTo>
                      <a:pt x="447" y="268"/>
                    </a:lnTo>
                    <a:lnTo>
                      <a:pt x="455" y="260"/>
                    </a:lnTo>
                    <a:lnTo>
                      <a:pt x="461" y="251"/>
                    </a:lnTo>
                    <a:lnTo>
                      <a:pt x="466" y="239"/>
                    </a:lnTo>
                    <a:lnTo>
                      <a:pt x="470" y="221"/>
                    </a:lnTo>
                    <a:lnTo>
                      <a:pt x="469" y="220"/>
                    </a:lnTo>
                    <a:lnTo>
                      <a:pt x="459" y="229"/>
                    </a:lnTo>
                    <a:lnTo>
                      <a:pt x="448" y="235"/>
                    </a:lnTo>
                    <a:lnTo>
                      <a:pt x="437" y="239"/>
                    </a:lnTo>
                    <a:lnTo>
                      <a:pt x="426" y="240"/>
                    </a:lnTo>
                    <a:lnTo>
                      <a:pt x="413" y="239"/>
                    </a:lnTo>
                    <a:lnTo>
                      <a:pt x="402" y="235"/>
                    </a:lnTo>
                    <a:lnTo>
                      <a:pt x="392" y="230"/>
                    </a:lnTo>
                    <a:lnTo>
                      <a:pt x="384" y="221"/>
                    </a:lnTo>
                    <a:lnTo>
                      <a:pt x="377" y="212"/>
                    </a:lnTo>
                    <a:lnTo>
                      <a:pt x="371" y="200"/>
                    </a:lnTo>
                    <a:lnTo>
                      <a:pt x="369" y="187"/>
                    </a:lnTo>
                    <a:lnTo>
                      <a:pt x="368" y="172"/>
                    </a:lnTo>
                    <a:lnTo>
                      <a:pt x="369" y="157"/>
                    </a:lnTo>
                    <a:lnTo>
                      <a:pt x="372" y="142"/>
                    </a:lnTo>
                    <a:lnTo>
                      <a:pt x="377" y="129"/>
                    </a:lnTo>
                    <a:lnTo>
                      <a:pt x="384" y="116"/>
                    </a:lnTo>
                    <a:lnTo>
                      <a:pt x="393" y="103"/>
                    </a:lnTo>
                    <a:lnTo>
                      <a:pt x="404" y="93"/>
                    </a:lnTo>
                    <a:lnTo>
                      <a:pt x="415" y="84"/>
                    </a:lnTo>
                    <a:lnTo>
                      <a:pt x="426" y="79"/>
                    </a:lnTo>
                    <a:lnTo>
                      <a:pt x="439" y="75"/>
                    </a:lnTo>
                    <a:lnTo>
                      <a:pt x="452" y="74"/>
                    </a:lnTo>
                    <a:close/>
                    <a:moveTo>
                      <a:pt x="1590" y="71"/>
                    </a:moveTo>
                    <a:lnTo>
                      <a:pt x="1604" y="72"/>
                    </a:lnTo>
                    <a:lnTo>
                      <a:pt x="1618" y="76"/>
                    </a:lnTo>
                    <a:lnTo>
                      <a:pt x="1630" y="82"/>
                    </a:lnTo>
                    <a:lnTo>
                      <a:pt x="1641" y="91"/>
                    </a:lnTo>
                    <a:lnTo>
                      <a:pt x="1649" y="102"/>
                    </a:lnTo>
                    <a:lnTo>
                      <a:pt x="1656" y="114"/>
                    </a:lnTo>
                    <a:lnTo>
                      <a:pt x="1660" y="128"/>
                    </a:lnTo>
                    <a:lnTo>
                      <a:pt x="1661" y="144"/>
                    </a:lnTo>
                    <a:lnTo>
                      <a:pt x="1661" y="155"/>
                    </a:lnTo>
                    <a:lnTo>
                      <a:pt x="1659" y="167"/>
                    </a:lnTo>
                    <a:lnTo>
                      <a:pt x="1544" y="167"/>
                    </a:lnTo>
                    <a:lnTo>
                      <a:pt x="1543" y="178"/>
                    </a:lnTo>
                    <a:lnTo>
                      <a:pt x="1544" y="188"/>
                    </a:lnTo>
                    <a:lnTo>
                      <a:pt x="1547" y="196"/>
                    </a:lnTo>
                    <a:lnTo>
                      <a:pt x="1551" y="202"/>
                    </a:lnTo>
                    <a:lnTo>
                      <a:pt x="1557" y="207"/>
                    </a:lnTo>
                    <a:lnTo>
                      <a:pt x="1565" y="210"/>
                    </a:lnTo>
                    <a:lnTo>
                      <a:pt x="1573" y="211"/>
                    </a:lnTo>
                    <a:lnTo>
                      <a:pt x="1583" y="210"/>
                    </a:lnTo>
                    <a:lnTo>
                      <a:pt x="1592" y="206"/>
                    </a:lnTo>
                    <a:lnTo>
                      <a:pt x="1600" y="199"/>
                    </a:lnTo>
                    <a:lnTo>
                      <a:pt x="1606" y="190"/>
                    </a:lnTo>
                    <a:lnTo>
                      <a:pt x="1643" y="207"/>
                    </a:lnTo>
                    <a:lnTo>
                      <a:pt x="1634" y="218"/>
                    </a:lnTo>
                    <a:lnTo>
                      <a:pt x="1624" y="227"/>
                    </a:lnTo>
                    <a:lnTo>
                      <a:pt x="1613" y="234"/>
                    </a:lnTo>
                    <a:lnTo>
                      <a:pt x="1600" y="239"/>
                    </a:lnTo>
                    <a:lnTo>
                      <a:pt x="1586" y="243"/>
                    </a:lnTo>
                    <a:lnTo>
                      <a:pt x="1570" y="244"/>
                    </a:lnTo>
                    <a:lnTo>
                      <a:pt x="1554" y="243"/>
                    </a:lnTo>
                    <a:lnTo>
                      <a:pt x="1540" y="239"/>
                    </a:lnTo>
                    <a:lnTo>
                      <a:pt x="1527" y="233"/>
                    </a:lnTo>
                    <a:lnTo>
                      <a:pt x="1516" y="224"/>
                    </a:lnTo>
                    <a:lnTo>
                      <a:pt x="1509" y="216"/>
                    </a:lnTo>
                    <a:lnTo>
                      <a:pt x="1504" y="207"/>
                    </a:lnTo>
                    <a:lnTo>
                      <a:pt x="1500" y="196"/>
                    </a:lnTo>
                    <a:lnTo>
                      <a:pt x="1497" y="185"/>
                    </a:lnTo>
                    <a:lnTo>
                      <a:pt x="1497" y="173"/>
                    </a:lnTo>
                    <a:lnTo>
                      <a:pt x="1498" y="157"/>
                    </a:lnTo>
                    <a:lnTo>
                      <a:pt x="1501" y="141"/>
                    </a:lnTo>
                    <a:lnTo>
                      <a:pt x="1506" y="127"/>
                    </a:lnTo>
                    <a:lnTo>
                      <a:pt x="1514" y="114"/>
                    </a:lnTo>
                    <a:lnTo>
                      <a:pt x="1523" y="101"/>
                    </a:lnTo>
                    <a:lnTo>
                      <a:pt x="1535" y="90"/>
                    </a:lnTo>
                    <a:lnTo>
                      <a:pt x="1547" y="82"/>
                    </a:lnTo>
                    <a:lnTo>
                      <a:pt x="1560" y="76"/>
                    </a:lnTo>
                    <a:lnTo>
                      <a:pt x="1575" y="72"/>
                    </a:lnTo>
                    <a:lnTo>
                      <a:pt x="1590" y="71"/>
                    </a:lnTo>
                    <a:close/>
                    <a:moveTo>
                      <a:pt x="1248" y="71"/>
                    </a:moveTo>
                    <a:lnTo>
                      <a:pt x="1264" y="72"/>
                    </a:lnTo>
                    <a:lnTo>
                      <a:pt x="1277" y="74"/>
                    </a:lnTo>
                    <a:lnTo>
                      <a:pt x="1289" y="79"/>
                    </a:lnTo>
                    <a:lnTo>
                      <a:pt x="1299" y="85"/>
                    </a:lnTo>
                    <a:lnTo>
                      <a:pt x="1307" y="92"/>
                    </a:lnTo>
                    <a:lnTo>
                      <a:pt x="1313" y="100"/>
                    </a:lnTo>
                    <a:lnTo>
                      <a:pt x="1316" y="110"/>
                    </a:lnTo>
                    <a:lnTo>
                      <a:pt x="1317" y="121"/>
                    </a:lnTo>
                    <a:lnTo>
                      <a:pt x="1317" y="128"/>
                    </a:lnTo>
                    <a:lnTo>
                      <a:pt x="1316" y="136"/>
                    </a:lnTo>
                    <a:lnTo>
                      <a:pt x="1300" y="204"/>
                    </a:lnTo>
                    <a:lnTo>
                      <a:pt x="1327" y="204"/>
                    </a:lnTo>
                    <a:lnTo>
                      <a:pt x="1317" y="239"/>
                    </a:lnTo>
                    <a:lnTo>
                      <a:pt x="1243" y="239"/>
                    </a:lnTo>
                    <a:lnTo>
                      <a:pt x="1246" y="226"/>
                    </a:lnTo>
                    <a:lnTo>
                      <a:pt x="1235" y="232"/>
                    </a:lnTo>
                    <a:lnTo>
                      <a:pt x="1223" y="237"/>
                    </a:lnTo>
                    <a:lnTo>
                      <a:pt x="1212" y="240"/>
                    </a:lnTo>
                    <a:lnTo>
                      <a:pt x="1202" y="241"/>
                    </a:lnTo>
                    <a:lnTo>
                      <a:pt x="1192" y="240"/>
                    </a:lnTo>
                    <a:lnTo>
                      <a:pt x="1183" y="238"/>
                    </a:lnTo>
                    <a:lnTo>
                      <a:pt x="1175" y="234"/>
                    </a:lnTo>
                    <a:lnTo>
                      <a:pt x="1167" y="228"/>
                    </a:lnTo>
                    <a:lnTo>
                      <a:pt x="1161" y="221"/>
                    </a:lnTo>
                    <a:lnTo>
                      <a:pt x="1157" y="214"/>
                    </a:lnTo>
                    <a:lnTo>
                      <a:pt x="1155" y="205"/>
                    </a:lnTo>
                    <a:lnTo>
                      <a:pt x="1154" y="196"/>
                    </a:lnTo>
                    <a:lnTo>
                      <a:pt x="1155" y="183"/>
                    </a:lnTo>
                    <a:lnTo>
                      <a:pt x="1159" y="171"/>
                    </a:lnTo>
                    <a:lnTo>
                      <a:pt x="1166" y="161"/>
                    </a:lnTo>
                    <a:lnTo>
                      <a:pt x="1175" y="152"/>
                    </a:lnTo>
                    <a:lnTo>
                      <a:pt x="1187" y="145"/>
                    </a:lnTo>
                    <a:lnTo>
                      <a:pt x="1201" y="140"/>
                    </a:lnTo>
                    <a:lnTo>
                      <a:pt x="1217" y="136"/>
                    </a:lnTo>
                    <a:lnTo>
                      <a:pt x="1236" y="135"/>
                    </a:lnTo>
                    <a:lnTo>
                      <a:pt x="1243" y="136"/>
                    </a:lnTo>
                    <a:lnTo>
                      <a:pt x="1253" y="137"/>
                    </a:lnTo>
                    <a:lnTo>
                      <a:pt x="1265" y="140"/>
                    </a:lnTo>
                    <a:lnTo>
                      <a:pt x="1268" y="127"/>
                    </a:lnTo>
                    <a:lnTo>
                      <a:pt x="1268" y="126"/>
                    </a:lnTo>
                    <a:lnTo>
                      <a:pt x="1268" y="123"/>
                    </a:lnTo>
                    <a:lnTo>
                      <a:pt x="1267" y="117"/>
                    </a:lnTo>
                    <a:lnTo>
                      <a:pt x="1265" y="112"/>
                    </a:lnTo>
                    <a:lnTo>
                      <a:pt x="1260" y="109"/>
                    </a:lnTo>
                    <a:lnTo>
                      <a:pt x="1254" y="105"/>
                    </a:lnTo>
                    <a:lnTo>
                      <a:pt x="1248" y="104"/>
                    </a:lnTo>
                    <a:lnTo>
                      <a:pt x="1240" y="103"/>
                    </a:lnTo>
                    <a:lnTo>
                      <a:pt x="1229" y="104"/>
                    </a:lnTo>
                    <a:lnTo>
                      <a:pt x="1216" y="108"/>
                    </a:lnTo>
                    <a:lnTo>
                      <a:pt x="1202" y="114"/>
                    </a:lnTo>
                    <a:lnTo>
                      <a:pt x="1178" y="90"/>
                    </a:lnTo>
                    <a:lnTo>
                      <a:pt x="1195" y="81"/>
                    </a:lnTo>
                    <a:lnTo>
                      <a:pt x="1212" y="76"/>
                    </a:lnTo>
                    <a:lnTo>
                      <a:pt x="1230" y="72"/>
                    </a:lnTo>
                    <a:lnTo>
                      <a:pt x="1248" y="71"/>
                    </a:lnTo>
                    <a:close/>
                    <a:moveTo>
                      <a:pt x="127" y="41"/>
                    </a:moveTo>
                    <a:lnTo>
                      <a:pt x="112" y="104"/>
                    </a:lnTo>
                    <a:lnTo>
                      <a:pt x="137" y="104"/>
                    </a:lnTo>
                    <a:lnTo>
                      <a:pt x="149" y="104"/>
                    </a:lnTo>
                    <a:lnTo>
                      <a:pt x="158" y="102"/>
                    </a:lnTo>
                    <a:lnTo>
                      <a:pt x="166" y="98"/>
                    </a:lnTo>
                    <a:lnTo>
                      <a:pt x="173" y="92"/>
                    </a:lnTo>
                    <a:lnTo>
                      <a:pt x="177" y="86"/>
                    </a:lnTo>
                    <a:lnTo>
                      <a:pt x="180" y="77"/>
                    </a:lnTo>
                    <a:lnTo>
                      <a:pt x="181" y="67"/>
                    </a:lnTo>
                    <a:lnTo>
                      <a:pt x="180" y="60"/>
                    </a:lnTo>
                    <a:lnTo>
                      <a:pt x="178" y="53"/>
                    </a:lnTo>
                    <a:lnTo>
                      <a:pt x="173" y="48"/>
                    </a:lnTo>
                    <a:lnTo>
                      <a:pt x="168" y="44"/>
                    </a:lnTo>
                    <a:lnTo>
                      <a:pt x="161" y="42"/>
                    </a:lnTo>
                    <a:lnTo>
                      <a:pt x="153" y="41"/>
                    </a:lnTo>
                    <a:lnTo>
                      <a:pt x="127" y="41"/>
                    </a:lnTo>
                    <a:close/>
                    <a:moveTo>
                      <a:pt x="878" y="10"/>
                    </a:moveTo>
                    <a:lnTo>
                      <a:pt x="863" y="75"/>
                    </a:lnTo>
                    <a:lnTo>
                      <a:pt x="885" y="75"/>
                    </a:lnTo>
                    <a:lnTo>
                      <a:pt x="877" y="110"/>
                    </a:lnTo>
                    <a:lnTo>
                      <a:pt x="856" y="110"/>
                    </a:lnTo>
                    <a:lnTo>
                      <a:pt x="838" y="186"/>
                    </a:lnTo>
                    <a:lnTo>
                      <a:pt x="837" y="191"/>
                    </a:lnTo>
                    <a:lnTo>
                      <a:pt x="837" y="195"/>
                    </a:lnTo>
                    <a:lnTo>
                      <a:pt x="837" y="199"/>
                    </a:lnTo>
                    <a:lnTo>
                      <a:pt x="839" y="202"/>
                    </a:lnTo>
                    <a:lnTo>
                      <a:pt x="842" y="203"/>
                    </a:lnTo>
                    <a:lnTo>
                      <a:pt x="847" y="204"/>
                    </a:lnTo>
                    <a:lnTo>
                      <a:pt x="854" y="203"/>
                    </a:lnTo>
                    <a:lnTo>
                      <a:pt x="862" y="200"/>
                    </a:lnTo>
                    <a:lnTo>
                      <a:pt x="870" y="196"/>
                    </a:lnTo>
                    <a:lnTo>
                      <a:pt x="862" y="233"/>
                    </a:lnTo>
                    <a:lnTo>
                      <a:pt x="848" y="239"/>
                    </a:lnTo>
                    <a:lnTo>
                      <a:pt x="834" y="243"/>
                    </a:lnTo>
                    <a:lnTo>
                      <a:pt x="820" y="244"/>
                    </a:lnTo>
                    <a:lnTo>
                      <a:pt x="811" y="243"/>
                    </a:lnTo>
                    <a:lnTo>
                      <a:pt x="802" y="239"/>
                    </a:lnTo>
                    <a:lnTo>
                      <a:pt x="795" y="234"/>
                    </a:lnTo>
                    <a:lnTo>
                      <a:pt x="790" y="228"/>
                    </a:lnTo>
                    <a:lnTo>
                      <a:pt x="786" y="220"/>
                    </a:lnTo>
                    <a:lnTo>
                      <a:pt x="785" y="210"/>
                    </a:lnTo>
                    <a:lnTo>
                      <a:pt x="786" y="200"/>
                    </a:lnTo>
                    <a:lnTo>
                      <a:pt x="788" y="188"/>
                    </a:lnTo>
                    <a:lnTo>
                      <a:pt x="806" y="110"/>
                    </a:lnTo>
                    <a:lnTo>
                      <a:pt x="787" y="110"/>
                    </a:lnTo>
                    <a:lnTo>
                      <a:pt x="795" y="75"/>
                    </a:lnTo>
                    <a:lnTo>
                      <a:pt x="814" y="75"/>
                    </a:lnTo>
                    <a:lnTo>
                      <a:pt x="819" y="51"/>
                    </a:lnTo>
                    <a:lnTo>
                      <a:pt x="878" y="10"/>
                    </a:lnTo>
                    <a:close/>
                    <a:moveTo>
                      <a:pt x="606" y="4"/>
                    </a:moveTo>
                    <a:lnTo>
                      <a:pt x="678" y="4"/>
                    </a:lnTo>
                    <a:lnTo>
                      <a:pt x="656" y="97"/>
                    </a:lnTo>
                    <a:lnTo>
                      <a:pt x="667" y="89"/>
                    </a:lnTo>
                    <a:lnTo>
                      <a:pt x="678" y="84"/>
                    </a:lnTo>
                    <a:lnTo>
                      <a:pt x="686" y="79"/>
                    </a:lnTo>
                    <a:lnTo>
                      <a:pt x="699" y="75"/>
                    </a:lnTo>
                    <a:lnTo>
                      <a:pt x="712" y="73"/>
                    </a:lnTo>
                    <a:lnTo>
                      <a:pt x="720" y="74"/>
                    </a:lnTo>
                    <a:lnTo>
                      <a:pt x="727" y="76"/>
                    </a:lnTo>
                    <a:lnTo>
                      <a:pt x="733" y="79"/>
                    </a:lnTo>
                    <a:lnTo>
                      <a:pt x="738" y="84"/>
                    </a:lnTo>
                    <a:lnTo>
                      <a:pt x="742" y="90"/>
                    </a:lnTo>
                    <a:lnTo>
                      <a:pt x="745" y="97"/>
                    </a:lnTo>
                    <a:lnTo>
                      <a:pt x="747" y="104"/>
                    </a:lnTo>
                    <a:lnTo>
                      <a:pt x="748" y="113"/>
                    </a:lnTo>
                    <a:lnTo>
                      <a:pt x="747" y="122"/>
                    </a:lnTo>
                    <a:lnTo>
                      <a:pt x="746" y="130"/>
                    </a:lnTo>
                    <a:lnTo>
                      <a:pt x="729" y="204"/>
                    </a:lnTo>
                    <a:lnTo>
                      <a:pt x="751" y="204"/>
                    </a:lnTo>
                    <a:lnTo>
                      <a:pt x="743" y="239"/>
                    </a:lnTo>
                    <a:lnTo>
                      <a:pt x="671" y="239"/>
                    </a:lnTo>
                    <a:lnTo>
                      <a:pt x="695" y="134"/>
                    </a:lnTo>
                    <a:lnTo>
                      <a:pt x="696" y="131"/>
                    </a:lnTo>
                    <a:lnTo>
                      <a:pt x="696" y="127"/>
                    </a:lnTo>
                    <a:lnTo>
                      <a:pt x="695" y="121"/>
                    </a:lnTo>
                    <a:lnTo>
                      <a:pt x="693" y="117"/>
                    </a:lnTo>
                    <a:lnTo>
                      <a:pt x="690" y="114"/>
                    </a:lnTo>
                    <a:lnTo>
                      <a:pt x="685" y="113"/>
                    </a:lnTo>
                    <a:lnTo>
                      <a:pt x="678" y="114"/>
                    </a:lnTo>
                    <a:lnTo>
                      <a:pt x="669" y="118"/>
                    </a:lnTo>
                    <a:lnTo>
                      <a:pt x="659" y="123"/>
                    </a:lnTo>
                    <a:lnTo>
                      <a:pt x="648" y="131"/>
                    </a:lnTo>
                    <a:lnTo>
                      <a:pt x="632" y="204"/>
                    </a:lnTo>
                    <a:lnTo>
                      <a:pt x="653" y="204"/>
                    </a:lnTo>
                    <a:lnTo>
                      <a:pt x="645" y="239"/>
                    </a:lnTo>
                    <a:lnTo>
                      <a:pt x="557" y="239"/>
                    </a:lnTo>
                    <a:lnTo>
                      <a:pt x="565" y="204"/>
                    </a:lnTo>
                    <a:lnTo>
                      <a:pt x="582" y="204"/>
                    </a:lnTo>
                    <a:lnTo>
                      <a:pt x="620" y="39"/>
                    </a:lnTo>
                    <a:lnTo>
                      <a:pt x="598" y="39"/>
                    </a:lnTo>
                    <a:lnTo>
                      <a:pt x="606" y="4"/>
                    </a:lnTo>
                    <a:close/>
                    <a:moveTo>
                      <a:pt x="53" y="4"/>
                    </a:moveTo>
                    <a:lnTo>
                      <a:pt x="173" y="4"/>
                    </a:lnTo>
                    <a:lnTo>
                      <a:pt x="186" y="5"/>
                    </a:lnTo>
                    <a:lnTo>
                      <a:pt x="197" y="7"/>
                    </a:lnTo>
                    <a:lnTo>
                      <a:pt x="207" y="11"/>
                    </a:lnTo>
                    <a:lnTo>
                      <a:pt x="215" y="16"/>
                    </a:lnTo>
                    <a:lnTo>
                      <a:pt x="223" y="23"/>
                    </a:lnTo>
                    <a:lnTo>
                      <a:pt x="231" y="32"/>
                    </a:lnTo>
                    <a:lnTo>
                      <a:pt x="236" y="43"/>
                    </a:lnTo>
                    <a:lnTo>
                      <a:pt x="240" y="55"/>
                    </a:lnTo>
                    <a:lnTo>
                      <a:pt x="241" y="68"/>
                    </a:lnTo>
                    <a:lnTo>
                      <a:pt x="239" y="82"/>
                    </a:lnTo>
                    <a:lnTo>
                      <a:pt x="235" y="96"/>
                    </a:lnTo>
                    <a:lnTo>
                      <a:pt x="227" y="109"/>
                    </a:lnTo>
                    <a:lnTo>
                      <a:pt x="220" y="117"/>
                    </a:lnTo>
                    <a:lnTo>
                      <a:pt x="211" y="124"/>
                    </a:lnTo>
                    <a:lnTo>
                      <a:pt x="200" y="128"/>
                    </a:lnTo>
                    <a:lnTo>
                      <a:pt x="187" y="131"/>
                    </a:lnTo>
                    <a:lnTo>
                      <a:pt x="207" y="202"/>
                    </a:lnTo>
                    <a:lnTo>
                      <a:pt x="231" y="202"/>
                    </a:lnTo>
                    <a:lnTo>
                      <a:pt x="222" y="239"/>
                    </a:lnTo>
                    <a:lnTo>
                      <a:pt x="163" y="239"/>
                    </a:lnTo>
                    <a:lnTo>
                      <a:pt x="137" y="135"/>
                    </a:lnTo>
                    <a:lnTo>
                      <a:pt x="105" y="135"/>
                    </a:lnTo>
                    <a:lnTo>
                      <a:pt x="90" y="202"/>
                    </a:lnTo>
                    <a:lnTo>
                      <a:pt x="112" y="202"/>
                    </a:lnTo>
                    <a:lnTo>
                      <a:pt x="103" y="239"/>
                    </a:lnTo>
                    <a:lnTo>
                      <a:pt x="0" y="239"/>
                    </a:lnTo>
                    <a:lnTo>
                      <a:pt x="8" y="202"/>
                    </a:lnTo>
                    <a:lnTo>
                      <a:pt x="31" y="202"/>
                    </a:lnTo>
                    <a:lnTo>
                      <a:pt x="68" y="41"/>
                    </a:lnTo>
                    <a:lnTo>
                      <a:pt x="45" y="41"/>
                    </a:lnTo>
                    <a:lnTo>
                      <a:pt x="53" y="4"/>
                    </a:lnTo>
                    <a:close/>
                    <a:moveTo>
                      <a:pt x="1059" y="0"/>
                    </a:moveTo>
                    <a:lnTo>
                      <a:pt x="1075" y="1"/>
                    </a:lnTo>
                    <a:lnTo>
                      <a:pt x="1089" y="5"/>
                    </a:lnTo>
                    <a:lnTo>
                      <a:pt x="1102" y="10"/>
                    </a:lnTo>
                    <a:lnTo>
                      <a:pt x="1113" y="17"/>
                    </a:lnTo>
                    <a:lnTo>
                      <a:pt x="1123" y="27"/>
                    </a:lnTo>
                    <a:lnTo>
                      <a:pt x="1127" y="4"/>
                    </a:lnTo>
                    <a:lnTo>
                      <a:pt x="1165" y="4"/>
                    </a:lnTo>
                    <a:lnTo>
                      <a:pt x="1147" y="80"/>
                    </a:lnTo>
                    <a:lnTo>
                      <a:pt x="1110" y="80"/>
                    </a:lnTo>
                    <a:lnTo>
                      <a:pt x="1108" y="70"/>
                    </a:lnTo>
                    <a:lnTo>
                      <a:pt x="1103" y="62"/>
                    </a:lnTo>
                    <a:lnTo>
                      <a:pt x="1097" y="55"/>
                    </a:lnTo>
                    <a:lnTo>
                      <a:pt x="1090" y="49"/>
                    </a:lnTo>
                    <a:lnTo>
                      <a:pt x="1081" y="45"/>
                    </a:lnTo>
                    <a:lnTo>
                      <a:pt x="1070" y="43"/>
                    </a:lnTo>
                    <a:lnTo>
                      <a:pt x="1058" y="42"/>
                    </a:lnTo>
                    <a:lnTo>
                      <a:pt x="1044" y="43"/>
                    </a:lnTo>
                    <a:lnTo>
                      <a:pt x="1030" y="47"/>
                    </a:lnTo>
                    <a:lnTo>
                      <a:pt x="1017" y="53"/>
                    </a:lnTo>
                    <a:lnTo>
                      <a:pt x="1004" y="61"/>
                    </a:lnTo>
                    <a:lnTo>
                      <a:pt x="992" y="72"/>
                    </a:lnTo>
                    <a:lnTo>
                      <a:pt x="982" y="84"/>
                    </a:lnTo>
                    <a:lnTo>
                      <a:pt x="975" y="97"/>
                    </a:lnTo>
                    <a:lnTo>
                      <a:pt x="969" y="111"/>
                    </a:lnTo>
                    <a:lnTo>
                      <a:pt x="965" y="126"/>
                    </a:lnTo>
                    <a:lnTo>
                      <a:pt x="964" y="141"/>
                    </a:lnTo>
                    <a:lnTo>
                      <a:pt x="965" y="153"/>
                    </a:lnTo>
                    <a:lnTo>
                      <a:pt x="968" y="164"/>
                    </a:lnTo>
                    <a:lnTo>
                      <a:pt x="973" y="173"/>
                    </a:lnTo>
                    <a:lnTo>
                      <a:pt x="979" y="182"/>
                    </a:lnTo>
                    <a:lnTo>
                      <a:pt x="988" y="189"/>
                    </a:lnTo>
                    <a:lnTo>
                      <a:pt x="997" y="195"/>
                    </a:lnTo>
                    <a:lnTo>
                      <a:pt x="1007" y="197"/>
                    </a:lnTo>
                    <a:lnTo>
                      <a:pt x="1019" y="198"/>
                    </a:lnTo>
                    <a:lnTo>
                      <a:pt x="1034" y="197"/>
                    </a:lnTo>
                    <a:lnTo>
                      <a:pt x="1049" y="192"/>
                    </a:lnTo>
                    <a:lnTo>
                      <a:pt x="1064" y="184"/>
                    </a:lnTo>
                    <a:lnTo>
                      <a:pt x="1078" y="172"/>
                    </a:lnTo>
                    <a:lnTo>
                      <a:pt x="1092" y="158"/>
                    </a:lnTo>
                    <a:lnTo>
                      <a:pt x="1130" y="185"/>
                    </a:lnTo>
                    <a:lnTo>
                      <a:pt x="1118" y="198"/>
                    </a:lnTo>
                    <a:lnTo>
                      <a:pt x="1106" y="209"/>
                    </a:lnTo>
                    <a:lnTo>
                      <a:pt x="1092" y="219"/>
                    </a:lnTo>
                    <a:lnTo>
                      <a:pt x="1078" y="227"/>
                    </a:lnTo>
                    <a:lnTo>
                      <a:pt x="1058" y="235"/>
                    </a:lnTo>
                    <a:lnTo>
                      <a:pt x="1037" y="240"/>
                    </a:lnTo>
                    <a:lnTo>
                      <a:pt x="1016" y="242"/>
                    </a:lnTo>
                    <a:lnTo>
                      <a:pt x="997" y="241"/>
                    </a:lnTo>
                    <a:lnTo>
                      <a:pt x="979" y="237"/>
                    </a:lnTo>
                    <a:lnTo>
                      <a:pt x="963" y="232"/>
                    </a:lnTo>
                    <a:lnTo>
                      <a:pt x="948" y="223"/>
                    </a:lnTo>
                    <a:lnTo>
                      <a:pt x="935" y="213"/>
                    </a:lnTo>
                    <a:lnTo>
                      <a:pt x="924" y="200"/>
                    </a:lnTo>
                    <a:lnTo>
                      <a:pt x="914" y="186"/>
                    </a:lnTo>
                    <a:lnTo>
                      <a:pt x="908" y="172"/>
                    </a:lnTo>
                    <a:lnTo>
                      <a:pt x="904" y="155"/>
                    </a:lnTo>
                    <a:lnTo>
                      <a:pt x="903" y="138"/>
                    </a:lnTo>
                    <a:lnTo>
                      <a:pt x="904" y="120"/>
                    </a:lnTo>
                    <a:lnTo>
                      <a:pt x="908" y="103"/>
                    </a:lnTo>
                    <a:lnTo>
                      <a:pt x="914" y="86"/>
                    </a:lnTo>
                    <a:lnTo>
                      <a:pt x="924" y="71"/>
                    </a:lnTo>
                    <a:lnTo>
                      <a:pt x="935" y="56"/>
                    </a:lnTo>
                    <a:lnTo>
                      <a:pt x="949" y="42"/>
                    </a:lnTo>
                    <a:lnTo>
                      <a:pt x="965" y="29"/>
                    </a:lnTo>
                    <a:lnTo>
                      <a:pt x="982" y="19"/>
                    </a:lnTo>
                    <a:lnTo>
                      <a:pt x="1000" y="11"/>
                    </a:lnTo>
                    <a:lnTo>
                      <a:pt x="1018" y="5"/>
                    </a:lnTo>
                    <a:lnTo>
                      <a:pt x="1038" y="1"/>
                    </a:lnTo>
                    <a:lnTo>
                      <a:pt x="1059" y="0"/>
                    </a:lnTo>
                    <a:close/>
                    <a:moveTo>
                      <a:pt x="329" y="0"/>
                    </a:moveTo>
                    <a:lnTo>
                      <a:pt x="336" y="1"/>
                    </a:lnTo>
                    <a:lnTo>
                      <a:pt x="342" y="4"/>
                    </a:lnTo>
                    <a:lnTo>
                      <a:pt x="348" y="8"/>
                    </a:lnTo>
                    <a:lnTo>
                      <a:pt x="353" y="14"/>
                    </a:lnTo>
                    <a:lnTo>
                      <a:pt x="355" y="20"/>
                    </a:lnTo>
                    <a:lnTo>
                      <a:pt x="356" y="28"/>
                    </a:lnTo>
                    <a:lnTo>
                      <a:pt x="355" y="35"/>
                    </a:lnTo>
                    <a:lnTo>
                      <a:pt x="353" y="41"/>
                    </a:lnTo>
                    <a:lnTo>
                      <a:pt x="348" y="47"/>
                    </a:lnTo>
                    <a:lnTo>
                      <a:pt x="342" y="51"/>
                    </a:lnTo>
                    <a:lnTo>
                      <a:pt x="336" y="54"/>
                    </a:lnTo>
                    <a:lnTo>
                      <a:pt x="329" y="55"/>
                    </a:lnTo>
                    <a:lnTo>
                      <a:pt x="322" y="54"/>
                    </a:lnTo>
                    <a:lnTo>
                      <a:pt x="316" y="51"/>
                    </a:lnTo>
                    <a:lnTo>
                      <a:pt x="310" y="47"/>
                    </a:lnTo>
                    <a:lnTo>
                      <a:pt x="306" y="41"/>
                    </a:lnTo>
                    <a:lnTo>
                      <a:pt x="303" y="35"/>
                    </a:lnTo>
                    <a:lnTo>
                      <a:pt x="302" y="28"/>
                    </a:lnTo>
                    <a:lnTo>
                      <a:pt x="303" y="20"/>
                    </a:lnTo>
                    <a:lnTo>
                      <a:pt x="306" y="14"/>
                    </a:lnTo>
                    <a:lnTo>
                      <a:pt x="310" y="8"/>
                    </a:lnTo>
                    <a:lnTo>
                      <a:pt x="316" y="4"/>
                    </a:lnTo>
                    <a:lnTo>
                      <a:pt x="322" y="1"/>
                    </a:lnTo>
                    <a:lnTo>
                      <a:pt x="32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1169" y="10257"/>
                <a:ext cx="528" cy="519"/>
                <a:chOff x="1191" y="10302"/>
                <a:chExt cx="528" cy="519"/>
              </a:xfrm>
            </p:grpSpPr>
            <p:sp>
              <p:nvSpPr>
                <p:cNvPr id="31" name="Freeform 6"/>
                <p:cNvSpPr>
                  <a:spLocks/>
                </p:cNvSpPr>
                <p:nvPr/>
              </p:nvSpPr>
              <p:spPr bwMode="auto">
                <a:xfrm>
                  <a:off x="1191" y="10302"/>
                  <a:ext cx="513" cy="519"/>
                </a:xfrm>
                <a:custGeom>
                  <a:avLst/>
                  <a:gdLst/>
                  <a:ahLst/>
                  <a:cxnLst>
                    <a:cxn ang="0">
                      <a:pos x="256" y="0"/>
                    </a:cxn>
                    <a:cxn ang="0">
                      <a:pos x="284" y="2"/>
                    </a:cxn>
                    <a:cxn ang="0">
                      <a:pos x="311" y="6"/>
                    </a:cxn>
                    <a:cxn ang="0">
                      <a:pos x="338" y="13"/>
                    </a:cxn>
                    <a:cxn ang="0">
                      <a:pos x="362" y="23"/>
                    </a:cxn>
                    <a:cxn ang="0">
                      <a:pos x="386" y="35"/>
                    </a:cxn>
                    <a:cxn ang="0">
                      <a:pos x="408" y="50"/>
                    </a:cxn>
                    <a:cxn ang="0">
                      <a:pos x="429" y="67"/>
                    </a:cxn>
                    <a:cxn ang="0">
                      <a:pos x="447" y="86"/>
                    </a:cxn>
                    <a:cxn ang="0">
                      <a:pos x="464" y="106"/>
                    </a:cxn>
                    <a:cxn ang="0">
                      <a:pos x="478" y="129"/>
                    </a:cxn>
                    <a:cxn ang="0">
                      <a:pos x="490" y="153"/>
                    </a:cxn>
                    <a:cxn ang="0">
                      <a:pos x="500" y="178"/>
                    </a:cxn>
                    <a:cxn ang="0">
                      <a:pos x="507" y="204"/>
                    </a:cxn>
                    <a:cxn ang="0">
                      <a:pos x="511" y="231"/>
                    </a:cxn>
                    <a:cxn ang="0">
                      <a:pos x="513" y="260"/>
                    </a:cxn>
                    <a:cxn ang="0">
                      <a:pos x="511" y="288"/>
                    </a:cxn>
                    <a:cxn ang="0">
                      <a:pos x="507" y="315"/>
                    </a:cxn>
                    <a:cxn ang="0">
                      <a:pos x="500" y="342"/>
                    </a:cxn>
                    <a:cxn ang="0">
                      <a:pos x="490" y="367"/>
                    </a:cxn>
                    <a:cxn ang="0">
                      <a:pos x="478" y="391"/>
                    </a:cxn>
                    <a:cxn ang="0">
                      <a:pos x="464" y="413"/>
                    </a:cxn>
                    <a:cxn ang="0">
                      <a:pos x="447" y="433"/>
                    </a:cxn>
                    <a:cxn ang="0">
                      <a:pos x="429" y="453"/>
                    </a:cxn>
                    <a:cxn ang="0">
                      <a:pos x="408" y="469"/>
                    </a:cxn>
                    <a:cxn ang="0">
                      <a:pos x="386" y="484"/>
                    </a:cxn>
                    <a:cxn ang="0">
                      <a:pos x="362" y="496"/>
                    </a:cxn>
                    <a:cxn ang="0">
                      <a:pos x="338" y="506"/>
                    </a:cxn>
                    <a:cxn ang="0">
                      <a:pos x="311" y="513"/>
                    </a:cxn>
                    <a:cxn ang="0">
                      <a:pos x="284" y="518"/>
                    </a:cxn>
                    <a:cxn ang="0">
                      <a:pos x="256" y="519"/>
                    </a:cxn>
                    <a:cxn ang="0">
                      <a:pos x="228" y="518"/>
                    </a:cxn>
                    <a:cxn ang="0">
                      <a:pos x="202" y="513"/>
                    </a:cxn>
                    <a:cxn ang="0">
                      <a:pos x="175" y="506"/>
                    </a:cxn>
                    <a:cxn ang="0">
                      <a:pos x="150" y="496"/>
                    </a:cxn>
                    <a:cxn ang="0">
                      <a:pos x="127" y="484"/>
                    </a:cxn>
                    <a:cxn ang="0">
                      <a:pos x="105" y="469"/>
                    </a:cxn>
                    <a:cxn ang="0">
                      <a:pos x="85" y="453"/>
                    </a:cxn>
                    <a:cxn ang="0">
                      <a:pos x="66" y="433"/>
                    </a:cxn>
                    <a:cxn ang="0">
                      <a:pos x="49" y="413"/>
                    </a:cxn>
                    <a:cxn ang="0">
                      <a:pos x="35" y="391"/>
                    </a:cxn>
                    <a:cxn ang="0">
                      <a:pos x="23" y="367"/>
                    </a:cxn>
                    <a:cxn ang="0">
                      <a:pos x="13" y="342"/>
                    </a:cxn>
                    <a:cxn ang="0">
                      <a:pos x="6" y="315"/>
                    </a:cxn>
                    <a:cxn ang="0">
                      <a:pos x="1" y="288"/>
                    </a:cxn>
                    <a:cxn ang="0">
                      <a:pos x="0" y="260"/>
                    </a:cxn>
                    <a:cxn ang="0">
                      <a:pos x="1" y="231"/>
                    </a:cxn>
                    <a:cxn ang="0">
                      <a:pos x="6" y="204"/>
                    </a:cxn>
                    <a:cxn ang="0">
                      <a:pos x="13" y="178"/>
                    </a:cxn>
                    <a:cxn ang="0">
                      <a:pos x="23" y="153"/>
                    </a:cxn>
                    <a:cxn ang="0">
                      <a:pos x="35" y="129"/>
                    </a:cxn>
                    <a:cxn ang="0">
                      <a:pos x="49" y="106"/>
                    </a:cxn>
                    <a:cxn ang="0">
                      <a:pos x="66" y="86"/>
                    </a:cxn>
                    <a:cxn ang="0">
                      <a:pos x="85" y="67"/>
                    </a:cxn>
                    <a:cxn ang="0">
                      <a:pos x="105" y="50"/>
                    </a:cxn>
                    <a:cxn ang="0">
                      <a:pos x="127" y="35"/>
                    </a:cxn>
                    <a:cxn ang="0">
                      <a:pos x="150" y="23"/>
                    </a:cxn>
                    <a:cxn ang="0">
                      <a:pos x="175" y="13"/>
                    </a:cxn>
                    <a:cxn ang="0">
                      <a:pos x="202" y="6"/>
                    </a:cxn>
                    <a:cxn ang="0">
                      <a:pos x="228" y="2"/>
                    </a:cxn>
                    <a:cxn ang="0">
                      <a:pos x="256" y="0"/>
                    </a:cxn>
                  </a:cxnLst>
                  <a:rect l="0" t="0" r="r" b="b"/>
                  <a:pathLst>
                    <a:path w="513" h="519">
                      <a:moveTo>
                        <a:pt x="256" y="0"/>
                      </a:moveTo>
                      <a:lnTo>
                        <a:pt x="284" y="2"/>
                      </a:lnTo>
                      <a:lnTo>
                        <a:pt x="311" y="6"/>
                      </a:lnTo>
                      <a:lnTo>
                        <a:pt x="338" y="13"/>
                      </a:lnTo>
                      <a:lnTo>
                        <a:pt x="362" y="23"/>
                      </a:lnTo>
                      <a:lnTo>
                        <a:pt x="386" y="35"/>
                      </a:lnTo>
                      <a:lnTo>
                        <a:pt x="408" y="50"/>
                      </a:lnTo>
                      <a:lnTo>
                        <a:pt x="429" y="67"/>
                      </a:lnTo>
                      <a:lnTo>
                        <a:pt x="447" y="86"/>
                      </a:lnTo>
                      <a:lnTo>
                        <a:pt x="464" y="106"/>
                      </a:lnTo>
                      <a:lnTo>
                        <a:pt x="478" y="129"/>
                      </a:lnTo>
                      <a:lnTo>
                        <a:pt x="490" y="153"/>
                      </a:lnTo>
                      <a:lnTo>
                        <a:pt x="500" y="178"/>
                      </a:lnTo>
                      <a:lnTo>
                        <a:pt x="507" y="204"/>
                      </a:lnTo>
                      <a:lnTo>
                        <a:pt x="511" y="231"/>
                      </a:lnTo>
                      <a:lnTo>
                        <a:pt x="513" y="260"/>
                      </a:lnTo>
                      <a:lnTo>
                        <a:pt x="511" y="288"/>
                      </a:lnTo>
                      <a:lnTo>
                        <a:pt x="507" y="315"/>
                      </a:lnTo>
                      <a:lnTo>
                        <a:pt x="500" y="342"/>
                      </a:lnTo>
                      <a:lnTo>
                        <a:pt x="490" y="367"/>
                      </a:lnTo>
                      <a:lnTo>
                        <a:pt x="478" y="391"/>
                      </a:lnTo>
                      <a:lnTo>
                        <a:pt x="464" y="413"/>
                      </a:lnTo>
                      <a:lnTo>
                        <a:pt x="447" y="433"/>
                      </a:lnTo>
                      <a:lnTo>
                        <a:pt x="429" y="453"/>
                      </a:lnTo>
                      <a:lnTo>
                        <a:pt x="408" y="469"/>
                      </a:lnTo>
                      <a:lnTo>
                        <a:pt x="386" y="484"/>
                      </a:lnTo>
                      <a:lnTo>
                        <a:pt x="362" y="496"/>
                      </a:lnTo>
                      <a:lnTo>
                        <a:pt x="338" y="506"/>
                      </a:lnTo>
                      <a:lnTo>
                        <a:pt x="311" y="513"/>
                      </a:lnTo>
                      <a:lnTo>
                        <a:pt x="284" y="518"/>
                      </a:lnTo>
                      <a:lnTo>
                        <a:pt x="256" y="519"/>
                      </a:lnTo>
                      <a:lnTo>
                        <a:pt x="228" y="518"/>
                      </a:lnTo>
                      <a:lnTo>
                        <a:pt x="202" y="513"/>
                      </a:lnTo>
                      <a:lnTo>
                        <a:pt x="175" y="506"/>
                      </a:lnTo>
                      <a:lnTo>
                        <a:pt x="150" y="496"/>
                      </a:lnTo>
                      <a:lnTo>
                        <a:pt x="127" y="484"/>
                      </a:lnTo>
                      <a:lnTo>
                        <a:pt x="105" y="469"/>
                      </a:lnTo>
                      <a:lnTo>
                        <a:pt x="85" y="453"/>
                      </a:lnTo>
                      <a:lnTo>
                        <a:pt x="66" y="433"/>
                      </a:lnTo>
                      <a:lnTo>
                        <a:pt x="49" y="413"/>
                      </a:lnTo>
                      <a:lnTo>
                        <a:pt x="35" y="391"/>
                      </a:lnTo>
                      <a:lnTo>
                        <a:pt x="23" y="367"/>
                      </a:lnTo>
                      <a:lnTo>
                        <a:pt x="13" y="342"/>
                      </a:lnTo>
                      <a:lnTo>
                        <a:pt x="6" y="315"/>
                      </a:lnTo>
                      <a:lnTo>
                        <a:pt x="1" y="288"/>
                      </a:lnTo>
                      <a:lnTo>
                        <a:pt x="0" y="260"/>
                      </a:lnTo>
                      <a:lnTo>
                        <a:pt x="1" y="231"/>
                      </a:lnTo>
                      <a:lnTo>
                        <a:pt x="6" y="204"/>
                      </a:lnTo>
                      <a:lnTo>
                        <a:pt x="13" y="178"/>
                      </a:lnTo>
                      <a:lnTo>
                        <a:pt x="23" y="153"/>
                      </a:lnTo>
                      <a:lnTo>
                        <a:pt x="35" y="129"/>
                      </a:lnTo>
                      <a:lnTo>
                        <a:pt x="49" y="106"/>
                      </a:lnTo>
                      <a:lnTo>
                        <a:pt x="66" y="86"/>
                      </a:lnTo>
                      <a:lnTo>
                        <a:pt x="85" y="67"/>
                      </a:lnTo>
                      <a:lnTo>
                        <a:pt x="105" y="50"/>
                      </a:lnTo>
                      <a:lnTo>
                        <a:pt x="127" y="35"/>
                      </a:lnTo>
                      <a:lnTo>
                        <a:pt x="150" y="23"/>
                      </a:lnTo>
                      <a:lnTo>
                        <a:pt x="175" y="13"/>
                      </a:lnTo>
                      <a:lnTo>
                        <a:pt x="202" y="6"/>
                      </a:lnTo>
                      <a:lnTo>
                        <a:pt x="228" y="2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7"/>
                <p:cNvSpPr>
                  <a:spLocks/>
                </p:cNvSpPr>
                <p:nvPr/>
              </p:nvSpPr>
              <p:spPr bwMode="auto">
                <a:xfrm>
                  <a:off x="1510" y="10580"/>
                  <a:ext cx="209" cy="211"/>
                </a:xfrm>
                <a:custGeom>
                  <a:avLst/>
                  <a:gdLst/>
                  <a:ahLst/>
                  <a:cxnLst>
                    <a:cxn ang="0">
                      <a:pos x="105" y="0"/>
                    </a:cxn>
                    <a:cxn ang="0">
                      <a:pos x="123" y="2"/>
                    </a:cxn>
                    <a:cxn ang="0">
                      <a:pos x="141" y="7"/>
                    </a:cxn>
                    <a:cxn ang="0">
                      <a:pos x="157" y="14"/>
                    </a:cxn>
                    <a:cxn ang="0">
                      <a:pos x="172" y="25"/>
                    </a:cxn>
                    <a:cxn ang="0">
                      <a:pos x="184" y="38"/>
                    </a:cxn>
                    <a:cxn ang="0">
                      <a:pos x="194" y="52"/>
                    </a:cxn>
                    <a:cxn ang="0">
                      <a:pos x="202" y="69"/>
                    </a:cxn>
                    <a:cxn ang="0">
                      <a:pos x="207" y="86"/>
                    </a:cxn>
                    <a:cxn ang="0">
                      <a:pos x="209" y="105"/>
                    </a:cxn>
                    <a:cxn ang="0">
                      <a:pos x="207" y="124"/>
                    </a:cxn>
                    <a:cxn ang="0">
                      <a:pos x="202" y="142"/>
                    </a:cxn>
                    <a:cxn ang="0">
                      <a:pos x="194" y="159"/>
                    </a:cxn>
                    <a:cxn ang="0">
                      <a:pos x="184" y="173"/>
                    </a:cxn>
                    <a:cxn ang="0">
                      <a:pos x="172" y="186"/>
                    </a:cxn>
                    <a:cxn ang="0">
                      <a:pos x="157" y="196"/>
                    </a:cxn>
                    <a:cxn ang="0">
                      <a:pos x="141" y="204"/>
                    </a:cxn>
                    <a:cxn ang="0">
                      <a:pos x="123" y="209"/>
                    </a:cxn>
                    <a:cxn ang="0">
                      <a:pos x="105" y="211"/>
                    </a:cxn>
                    <a:cxn ang="0">
                      <a:pos x="86" y="209"/>
                    </a:cxn>
                    <a:cxn ang="0">
                      <a:pos x="68" y="204"/>
                    </a:cxn>
                    <a:cxn ang="0">
                      <a:pos x="52" y="196"/>
                    </a:cxn>
                    <a:cxn ang="0">
                      <a:pos x="37" y="186"/>
                    </a:cxn>
                    <a:cxn ang="0">
                      <a:pos x="25" y="173"/>
                    </a:cxn>
                    <a:cxn ang="0">
                      <a:pos x="15" y="159"/>
                    </a:cxn>
                    <a:cxn ang="0">
                      <a:pos x="7" y="142"/>
                    </a:cxn>
                    <a:cxn ang="0">
                      <a:pos x="2" y="124"/>
                    </a:cxn>
                    <a:cxn ang="0">
                      <a:pos x="0" y="105"/>
                    </a:cxn>
                    <a:cxn ang="0">
                      <a:pos x="2" y="86"/>
                    </a:cxn>
                    <a:cxn ang="0">
                      <a:pos x="7" y="69"/>
                    </a:cxn>
                    <a:cxn ang="0">
                      <a:pos x="15" y="52"/>
                    </a:cxn>
                    <a:cxn ang="0">
                      <a:pos x="25" y="38"/>
                    </a:cxn>
                    <a:cxn ang="0">
                      <a:pos x="37" y="25"/>
                    </a:cxn>
                    <a:cxn ang="0">
                      <a:pos x="52" y="14"/>
                    </a:cxn>
                    <a:cxn ang="0">
                      <a:pos x="68" y="7"/>
                    </a:cxn>
                    <a:cxn ang="0">
                      <a:pos x="86" y="2"/>
                    </a:cxn>
                    <a:cxn ang="0">
                      <a:pos x="105" y="0"/>
                    </a:cxn>
                  </a:cxnLst>
                  <a:rect l="0" t="0" r="r" b="b"/>
                  <a:pathLst>
                    <a:path w="209" h="211">
                      <a:moveTo>
                        <a:pt x="105" y="0"/>
                      </a:moveTo>
                      <a:lnTo>
                        <a:pt x="123" y="2"/>
                      </a:lnTo>
                      <a:lnTo>
                        <a:pt x="141" y="7"/>
                      </a:lnTo>
                      <a:lnTo>
                        <a:pt x="157" y="14"/>
                      </a:lnTo>
                      <a:lnTo>
                        <a:pt x="172" y="25"/>
                      </a:lnTo>
                      <a:lnTo>
                        <a:pt x="184" y="38"/>
                      </a:lnTo>
                      <a:lnTo>
                        <a:pt x="194" y="52"/>
                      </a:lnTo>
                      <a:lnTo>
                        <a:pt x="202" y="69"/>
                      </a:lnTo>
                      <a:lnTo>
                        <a:pt x="207" y="86"/>
                      </a:lnTo>
                      <a:lnTo>
                        <a:pt x="209" y="105"/>
                      </a:lnTo>
                      <a:lnTo>
                        <a:pt x="207" y="124"/>
                      </a:lnTo>
                      <a:lnTo>
                        <a:pt x="202" y="142"/>
                      </a:lnTo>
                      <a:lnTo>
                        <a:pt x="194" y="159"/>
                      </a:lnTo>
                      <a:lnTo>
                        <a:pt x="184" y="173"/>
                      </a:lnTo>
                      <a:lnTo>
                        <a:pt x="172" y="186"/>
                      </a:lnTo>
                      <a:lnTo>
                        <a:pt x="157" y="196"/>
                      </a:lnTo>
                      <a:lnTo>
                        <a:pt x="141" y="204"/>
                      </a:lnTo>
                      <a:lnTo>
                        <a:pt x="123" y="209"/>
                      </a:lnTo>
                      <a:lnTo>
                        <a:pt x="105" y="211"/>
                      </a:lnTo>
                      <a:lnTo>
                        <a:pt x="86" y="209"/>
                      </a:lnTo>
                      <a:lnTo>
                        <a:pt x="68" y="204"/>
                      </a:lnTo>
                      <a:lnTo>
                        <a:pt x="52" y="196"/>
                      </a:lnTo>
                      <a:lnTo>
                        <a:pt x="37" y="186"/>
                      </a:lnTo>
                      <a:lnTo>
                        <a:pt x="25" y="173"/>
                      </a:lnTo>
                      <a:lnTo>
                        <a:pt x="15" y="159"/>
                      </a:lnTo>
                      <a:lnTo>
                        <a:pt x="7" y="142"/>
                      </a:lnTo>
                      <a:lnTo>
                        <a:pt x="2" y="124"/>
                      </a:lnTo>
                      <a:lnTo>
                        <a:pt x="0" y="105"/>
                      </a:lnTo>
                      <a:lnTo>
                        <a:pt x="2" y="86"/>
                      </a:lnTo>
                      <a:lnTo>
                        <a:pt x="7" y="69"/>
                      </a:lnTo>
                      <a:lnTo>
                        <a:pt x="15" y="52"/>
                      </a:lnTo>
                      <a:lnTo>
                        <a:pt x="25" y="38"/>
                      </a:lnTo>
                      <a:lnTo>
                        <a:pt x="37" y="25"/>
                      </a:lnTo>
                      <a:lnTo>
                        <a:pt x="52" y="14"/>
                      </a:lnTo>
                      <a:lnTo>
                        <a:pt x="68" y="7"/>
                      </a:lnTo>
                      <a:lnTo>
                        <a:pt x="86" y="2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30" name="AutoShape 8"/>
              <p:cNvCxnSpPr>
                <a:cxnSpLocks noChangeShapeType="1"/>
              </p:cNvCxnSpPr>
              <p:nvPr/>
            </p:nvCxnSpPr>
            <p:spPr bwMode="auto">
              <a:xfrm>
                <a:off x="602" y="11266"/>
                <a:ext cx="1661" cy="0"/>
              </a:xfrm>
              <a:prstGeom prst="straightConnector1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</p:spPr>
          </p:cxnSp>
        </p:grp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5562601" y="5943600"/>
            <a:ext cx="3581400" cy="914400"/>
          </a:xfrm>
          <a:prstGeom prst="rect">
            <a:avLst/>
          </a:prstGeom>
          <a:solidFill>
            <a:srgbClr val="CEE39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948623" y="5943600"/>
            <a:ext cx="1161287" cy="914400"/>
          </a:xfrm>
          <a:prstGeom prst="rect">
            <a:avLst/>
          </a:prstGeom>
          <a:solidFill>
            <a:srgbClr val="36363E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258659" y="5943600"/>
            <a:ext cx="1155192" cy="914400"/>
          </a:xfrm>
          <a:prstGeom prst="rect">
            <a:avLst/>
          </a:prstGeom>
          <a:solidFill>
            <a:srgbClr val="BFE5E5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5715000" y="6096000"/>
            <a:ext cx="3276600" cy="555456"/>
            <a:chOff x="76200" y="6286500"/>
            <a:chExt cx="3276600" cy="555456"/>
          </a:xfrm>
        </p:grpSpPr>
        <p:sp>
          <p:nvSpPr>
            <p:cNvPr id="40" name="TextBox 39"/>
            <p:cNvSpPr txBox="1"/>
            <p:nvPr userDrawn="1"/>
          </p:nvSpPr>
          <p:spPr>
            <a:xfrm>
              <a:off x="76200" y="6334125"/>
              <a:ext cx="19050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P: 555.123.4568 F: 555.123.4567</a:t>
              </a:r>
            </a:p>
            <a:p>
              <a:r>
                <a:rPr lang="en-US" sz="9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123 West Main Street, New York, </a:t>
              </a:r>
            </a:p>
            <a:p>
              <a:r>
                <a:rPr lang="en-US" sz="9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NY 10001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2209800" y="6438900"/>
              <a:ext cx="1143000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5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www.rightcare.com</a:t>
              </a:r>
              <a:endParaRPr lang="en-US" sz="850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1981200" y="6286500"/>
              <a:ext cx="228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rgbClr val="000000"/>
                  </a:solidFill>
                </a:rPr>
                <a:t>|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700" b="1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0.wav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11.wav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5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4.png"/><Relationship Id="rId4" Type="http://schemas.openxmlformats.org/officeDocument/2006/relationships/diagramData" Target="../diagrams/data3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2.wav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3.wav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5.wav"/><Relationship Id="rId6" Type="http://schemas.openxmlformats.org/officeDocument/2006/relationships/diagramColors" Target="../diagrams/colors7.xml"/><Relationship Id="rId11" Type="http://schemas.openxmlformats.org/officeDocument/2006/relationships/image" Target="../media/image37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8.wav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0.wav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.wav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5.wav"/><Relationship Id="rId5" Type="http://schemas.openxmlformats.org/officeDocument/2006/relationships/image" Target="../media/image11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ainternational.org/ba.asp" TargetMode="Externa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6.wav"/><Relationship Id="rId6" Type="http://schemas.openxmlformats.org/officeDocument/2006/relationships/image" Target="../media/image12.png"/><Relationship Id="rId5" Type="http://schemas.openxmlformats.org/officeDocument/2006/relationships/hyperlink" Target="http://www.behavior.org/" TargetMode="External"/><Relationship Id="rId4" Type="http://schemas.openxmlformats.org/officeDocument/2006/relationships/hyperlink" Target="http://psych.athabascau.ca/html/aupr/ba.s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7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Sketch Rockwell" pitchFamily="2" charset="0"/>
              </a:rPr>
              <a:t>Principles of Behavior</a:t>
            </a:r>
            <a:r>
              <a:rPr lang="en-US" dirty="0"/>
              <a:t>	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 Guide for Parents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85800" y="6248400"/>
            <a:ext cx="4191000" cy="753308"/>
            <a:chOff x="533400" y="6286500"/>
            <a:chExt cx="4191000" cy="753308"/>
          </a:xfrm>
        </p:grpSpPr>
        <p:sp>
          <p:nvSpPr>
            <p:cNvPr id="13" name="TextBox 12"/>
            <p:cNvSpPr txBox="1"/>
            <p:nvPr/>
          </p:nvSpPr>
          <p:spPr>
            <a:xfrm>
              <a:off x="533400" y="6362700"/>
              <a:ext cx="171688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BastardusSans" pitchFamily="2" charset="0"/>
                  <a:cs typeface="Arial" pitchFamily="34" charset="0"/>
                </a:rPr>
                <a:t>Meghan </a:t>
              </a:r>
              <a:r>
                <a:rPr lang="en-US" sz="1400" dirty="0" err="1">
                  <a:solidFill>
                    <a:schemeClr val="bg1"/>
                  </a:solidFill>
                  <a:latin typeface="BastardusSans" pitchFamily="2" charset="0"/>
                  <a:cs typeface="Arial" pitchFamily="34" charset="0"/>
                </a:rPr>
                <a:t>Swick</a:t>
              </a:r>
              <a:r>
                <a:rPr lang="en-US" sz="1400" dirty="0">
                  <a:solidFill>
                    <a:schemeClr val="bg1"/>
                  </a:solidFill>
                  <a:latin typeface="BastardusSans" pitchFamily="2" charset="0"/>
                  <a:cs typeface="Arial" pitchFamily="34" charset="0"/>
                </a:rPr>
                <a:t> </a:t>
              </a:r>
            </a:p>
            <a:p>
              <a:r>
                <a:rPr lang="en-US" sz="1000" dirty="0">
                  <a:solidFill>
                    <a:schemeClr val="bg1"/>
                  </a:solidFill>
                  <a:latin typeface="BastardusSans" pitchFamily="2" charset="0"/>
                  <a:cs typeface="Arial" pitchFamily="34" charset="0"/>
                </a:rPr>
                <a:t>© 2011</a:t>
              </a:r>
            </a:p>
            <a:p>
              <a:endParaRPr lang="en-US" sz="1400" dirty="0">
                <a:solidFill>
                  <a:schemeClr val="bg1"/>
                </a:solidFill>
                <a:latin typeface="BastardusSans" pitchFamily="2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28800" y="6362700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BastardusSans" pitchFamily="2" charset="0"/>
                </a:rPr>
                <a:t>The University of Pittsburgh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76400" y="6286500"/>
              <a:ext cx="228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BastardusSans" pitchFamily="2" charset="0"/>
                </a:rPr>
                <a:t>|</a:t>
              </a:r>
            </a:p>
          </p:txBody>
        </p:sp>
      </p:grpSp>
      <p:pic>
        <p:nvPicPr>
          <p:cNvPr id="1026" name="Picture 2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 cstate="print"/>
          <a:srcRect t="19500" b="1950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2369.WAV">
            <a:hlinkClick r:id="" action="ppaction://media"/>
          </p:cNvPr>
          <p:cNvPicPr>
            <a:picLocks noRot="1" noChangeAspect="1"/>
          </p:cNvPicPr>
          <p:nvPr>
            <a:wavAudioFile r:embed="rId1" name="~PP236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sz="2400" b="0" u="sng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Rule Two</a:t>
            </a:r>
            <a:r>
              <a:rPr lang="en-US" sz="2400" b="0" spc="-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Behavior Is Strengthened By Reinforcement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5943600"/>
            <a:ext cx="3581400" cy="9144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1447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152400" y="1676400"/>
            <a:ext cx="5105400" cy="40385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5715000" y="3429000"/>
            <a:ext cx="3286124" cy="3124200"/>
          </a:xfrm>
        </p:spPr>
        <p:txBody>
          <a:bodyPr/>
          <a:lstStyle/>
          <a:p>
            <a:r>
              <a:rPr lang="en-US" sz="1600" dirty="0">
                <a:latin typeface="Courier" pitchFamily="2" charset="0"/>
                <a:cs typeface="Courier New" pitchFamily="49" charset="0"/>
              </a:rPr>
              <a:t>What It Means.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BastardusSans" pitchFamily="2" charset="0"/>
                <a:cs typeface="Courier New" pitchFamily="49" charset="0"/>
              </a:rPr>
              <a:t>  Behaviors will keep happening if they are  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BastardusSans" pitchFamily="2" charset="0"/>
                <a:cs typeface="Courier New" pitchFamily="49" charset="0"/>
              </a:rPr>
              <a:t>   rewarded.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BastardusSans" pitchFamily="2" charset="0"/>
              <a:cs typeface="Courier New" pitchFamily="49" charset="0"/>
            </a:endParaRPr>
          </a:p>
          <a:p>
            <a:r>
              <a:rPr lang="en-US" sz="1600" dirty="0">
                <a:latin typeface="Courier" pitchFamily="2" charset="0"/>
                <a:cs typeface="Courier New" pitchFamily="49" charset="0"/>
              </a:rPr>
              <a:t>How It Works.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Courier" pitchFamily="2" charset="0"/>
                <a:cs typeface="Courier New" pitchFamily="49" charset="0"/>
              </a:rPr>
              <a:t> </a:t>
            </a:r>
            <a:r>
              <a:rPr lang="en-US" sz="1400" dirty="0">
                <a:latin typeface="BastardusSans" pitchFamily="2" charset="0"/>
                <a:cs typeface="Courier New" pitchFamily="49" charset="0"/>
              </a:rPr>
              <a:t>When children are rewarded with 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BastardusSans" pitchFamily="2" charset="0"/>
                <a:cs typeface="Courier New" pitchFamily="49" charset="0"/>
              </a:rPr>
              <a:t>   something they like after a behavior, 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BastardusSans" pitchFamily="2" charset="0"/>
                <a:cs typeface="Courier New" pitchFamily="49" charset="0"/>
              </a:rPr>
              <a:t>   they will repeat the behavior  to be 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BastardusSans" pitchFamily="2" charset="0"/>
                <a:cs typeface="Courier New" pitchFamily="49" charset="0"/>
              </a:rPr>
              <a:t>   rewarded again. </a:t>
            </a:r>
            <a:endParaRPr lang="en-US" sz="1800" dirty="0">
              <a:latin typeface="Courier" pitchFamily="2" charset="0"/>
              <a:cs typeface="Courier New" pitchFamily="49" charset="0"/>
            </a:endParaRPr>
          </a:p>
          <a:p>
            <a:endParaRPr lang="en-US" sz="1600" dirty="0">
              <a:latin typeface="Courier" pitchFamily="2" charset="0"/>
              <a:cs typeface="Courier New" pitchFamily="49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 cstate="print"/>
          <a:srcRect t="3830" b="3830"/>
          <a:stretch>
            <a:fillRect/>
          </a:stretch>
        </p:blipFill>
        <p:spPr bwMode="auto">
          <a:xfrm>
            <a:off x="5715000" y="1066800"/>
            <a:ext cx="328890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Diagram 19"/>
          <p:cNvGraphicFramePr/>
          <p:nvPr/>
        </p:nvGraphicFramePr>
        <p:xfrm>
          <a:off x="1219200" y="1447800"/>
          <a:ext cx="3276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~PP2676.WAV">
            <a:hlinkClick r:id="" action="ppaction://media"/>
          </p:cNvPr>
          <p:cNvPicPr>
            <a:picLocks noRot="1" noChangeAspect="1"/>
          </p:cNvPicPr>
          <p:nvPr>
            <a:wavAudioFile r:embed="rId1" name="~PP2676.WAV"/>
          </p:nvPr>
        </p:nvPicPr>
        <p:blipFill>
          <a:blip r:embed="rId10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43000" y="304800"/>
            <a:ext cx="2590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stardusSans" pitchFamily="2" charset="0"/>
              </a:rPr>
              <a:t>Types Of Rewards</a:t>
            </a:r>
          </a:p>
        </p:txBody>
      </p:sp>
      <p:graphicFrame>
        <p:nvGraphicFramePr>
          <p:cNvPr id="25" name="Diagram 24"/>
          <p:cNvGraphicFramePr/>
          <p:nvPr/>
        </p:nvGraphicFramePr>
        <p:xfrm>
          <a:off x="304800" y="1219200"/>
          <a:ext cx="49530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/>
          <a:srcRect b="26364"/>
          <a:stretch>
            <a:fillRect/>
          </a:stretch>
        </p:blipFill>
        <p:spPr bwMode="auto">
          <a:xfrm>
            <a:off x="5486400" y="4648199"/>
            <a:ext cx="3429000" cy="116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/>
          <a:srcRect t="50000" b="15909"/>
          <a:stretch>
            <a:fillRect/>
          </a:stretch>
        </p:blipFill>
        <p:spPr bwMode="auto">
          <a:xfrm>
            <a:off x="5486400" y="3428999"/>
            <a:ext cx="3429000" cy="116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 cstate="print"/>
          <a:srcRect l="3426" t="28041" r="14347" b="18681"/>
          <a:stretch>
            <a:fillRect/>
          </a:stretch>
        </p:blipFill>
        <p:spPr bwMode="auto">
          <a:xfrm>
            <a:off x="5486399" y="1981200"/>
            <a:ext cx="346509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2" cstate="print"/>
          <a:srcRect t="13333" r="18222" b="36000"/>
          <a:stretch>
            <a:fillRect/>
          </a:stretch>
        </p:blipFill>
        <p:spPr bwMode="auto">
          <a:xfrm>
            <a:off x="5486400" y="457200"/>
            <a:ext cx="3505200" cy="14478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8991600" y="0"/>
            <a:ext cx="152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8600" y="5943600"/>
            <a:ext cx="12192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8800" y="5943600"/>
            <a:ext cx="3505200" cy="914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555.WAV">
            <a:hlinkClick r:id="" action="ppaction://media"/>
          </p:cNvPr>
          <p:cNvPicPr>
            <a:picLocks noRot="1" noChangeAspect="1"/>
          </p:cNvPicPr>
          <p:nvPr>
            <a:wavAudioFile r:embed="rId1" name="~PP555.WAV"/>
          </p:nvPr>
        </p:nvPicPr>
        <p:blipFill>
          <a:blip r:embed="rId1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52400" y="228600"/>
            <a:ext cx="5334000" cy="1143000"/>
          </a:xfrm>
        </p:spPr>
        <p:txBody>
          <a:bodyPr/>
          <a:lstStyle/>
          <a:p>
            <a:r>
              <a:rPr lang="en-US" sz="2200" u="sng" spc="-150" dirty="0"/>
              <a:t>Rule Three</a:t>
            </a:r>
            <a:r>
              <a:rPr lang="en-US" sz="2200" spc="-150" dirty="0"/>
              <a:t>: Behavior Is Weakened By Withholding Consequences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638800" y="3657600"/>
            <a:ext cx="3276600" cy="2590800"/>
          </a:xfrm>
        </p:spPr>
        <p:txBody>
          <a:bodyPr/>
          <a:lstStyle/>
          <a:p>
            <a:r>
              <a:rPr lang="en-US" sz="1600" dirty="0"/>
              <a:t>What It Means.</a:t>
            </a:r>
          </a:p>
          <a:p>
            <a:r>
              <a:rPr lang="en-US" sz="1600" b="0" dirty="0">
                <a:latin typeface="BastardusSans" pitchFamily="2" charset="0"/>
              </a:rPr>
              <a:t>Sometimes changing behavior means taking something away.</a:t>
            </a:r>
          </a:p>
          <a:p>
            <a:r>
              <a:rPr lang="en-US" sz="1600" dirty="0"/>
              <a:t>How It Works.</a:t>
            </a:r>
          </a:p>
          <a:p>
            <a:r>
              <a:rPr lang="en-US" sz="1600" b="0" dirty="0">
                <a:latin typeface="BastardusSans" pitchFamily="2" charset="0"/>
              </a:rPr>
              <a:t>If you stop what happens after the negative behavior, while giving positive praise during a desired behavior. The behavior will change.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 cstate="print"/>
          <a:srcRect l="3658" r="365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791200" y="6096000"/>
            <a:ext cx="3200400" cy="762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943600"/>
            <a:ext cx="1524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/>
          <p:cNvGraphicFramePr/>
          <p:nvPr/>
        </p:nvGraphicFramePr>
        <p:xfrm>
          <a:off x="381000" y="1295400"/>
          <a:ext cx="4648200" cy="408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~PP3145.WAV">
            <a:hlinkClick r:id="" action="ppaction://media"/>
          </p:cNvPr>
          <p:cNvPicPr>
            <a:picLocks noRot="1" noChangeAspect="1"/>
          </p:cNvPicPr>
          <p:nvPr>
            <a:wavAudioFile r:embed="rId1" name="~PP3145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52400" y="228600"/>
            <a:ext cx="5076825" cy="1143000"/>
          </a:xfrm>
        </p:spPr>
        <p:txBody>
          <a:bodyPr/>
          <a:lstStyle/>
          <a:p>
            <a:r>
              <a:rPr lang="en-US" sz="2400" u="sng" spc="-300" dirty="0"/>
              <a:t>Rule Four</a:t>
            </a:r>
            <a:r>
              <a:rPr lang="en-US" sz="2400" spc="-300" dirty="0"/>
              <a:t>: Behavior Is Weakened By Punishment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638800" y="3429000"/>
            <a:ext cx="3276600" cy="2590800"/>
          </a:xfrm>
        </p:spPr>
        <p:txBody>
          <a:bodyPr/>
          <a:lstStyle/>
          <a:p>
            <a:r>
              <a:rPr lang="en-US" sz="1600" dirty="0"/>
              <a:t>What It Means.</a:t>
            </a:r>
          </a:p>
          <a:p>
            <a:r>
              <a:rPr lang="en-US" sz="1600" b="0" dirty="0">
                <a:latin typeface="BastardusSans" pitchFamily="2" charset="0"/>
              </a:rPr>
              <a:t>Punishment can mean giving a consequence or taking away a </a:t>
            </a:r>
            <a:r>
              <a:rPr lang="en-US" sz="1600" b="0" dirty="0" err="1">
                <a:latin typeface="BastardusSans" pitchFamily="2" charset="0"/>
              </a:rPr>
              <a:t>reinforcer</a:t>
            </a:r>
            <a:r>
              <a:rPr lang="en-US" sz="1600" b="0" dirty="0">
                <a:latin typeface="BastardusSans" pitchFamily="2" charset="0"/>
              </a:rPr>
              <a:t>. </a:t>
            </a:r>
          </a:p>
          <a:p>
            <a:r>
              <a:rPr lang="en-US" sz="1600" dirty="0"/>
              <a:t>How It Works.</a:t>
            </a:r>
          </a:p>
          <a:p>
            <a:r>
              <a:rPr lang="en-US" sz="1600" b="0" dirty="0">
                <a:latin typeface="BastardusSans" pitchFamily="2" charset="0"/>
              </a:rPr>
              <a:t>Behavior disappears over time because of consistent consequences that the child does not like.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6096000"/>
            <a:ext cx="3200400" cy="762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943600"/>
            <a:ext cx="1524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/>
          <p:cNvGraphicFramePr/>
          <p:nvPr/>
        </p:nvGraphicFramePr>
        <p:xfrm>
          <a:off x="381000" y="1295400"/>
          <a:ext cx="4648200" cy="408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8" cstate="print"/>
          <a:srcRect t="17314" b="17314"/>
          <a:stretch>
            <a:fillRect/>
          </a:stretch>
        </p:blipFill>
        <p:spPr bwMode="auto">
          <a:xfrm>
            <a:off x="5715000" y="1189038"/>
            <a:ext cx="3309938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~PP3148.WAV">
            <a:hlinkClick r:id="" action="ppaction://media"/>
          </p:cNvPr>
          <p:cNvPicPr>
            <a:picLocks noRot="1" noChangeAspect="1"/>
          </p:cNvPicPr>
          <p:nvPr>
            <a:wavAudioFile r:embed="rId1" name="~PP3148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8839200" cy="4648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00800" y="4953000"/>
            <a:ext cx="25908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Diagram 14"/>
          <p:cNvGraphicFramePr/>
          <p:nvPr/>
        </p:nvGraphicFramePr>
        <p:xfrm>
          <a:off x="1524000" y="685800"/>
          <a:ext cx="60960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48006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819400" y="1524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Types of Punishment</a:t>
            </a:r>
          </a:p>
        </p:txBody>
      </p:sp>
      <p:pic>
        <p:nvPicPr>
          <p:cNvPr id="7" name="~PP1356.WAV">
            <a:hlinkClick r:id="" action="ppaction://media"/>
          </p:cNvPr>
          <p:cNvPicPr>
            <a:picLocks noRot="1" noChangeAspect="1"/>
          </p:cNvPicPr>
          <p:nvPr>
            <a:wavAudioFile r:embed="rId1" name="~PP1356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52400" y="228600"/>
            <a:ext cx="5076825" cy="1143000"/>
          </a:xfrm>
        </p:spPr>
        <p:txBody>
          <a:bodyPr/>
          <a:lstStyle/>
          <a:p>
            <a:pPr algn="ctr"/>
            <a:r>
              <a:rPr lang="en-US" sz="2200" u="sng" spc="-150" dirty="0"/>
              <a:t>Rule Five</a:t>
            </a:r>
            <a:r>
              <a:rPr lang="en-US" sz="2200" spc="-150" dirty="0"/>
              <a:t>: Consequences Must Consistently and Immediately Follow Behaviors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638800" y="3200400"/>
            <a:ext cx="3276600" cy="2590800"/>
          </a:xfrm>
        </p:spPr>
        <p:txBody>
          <a:bodyPr/>
          <a:lstStyle/>
          <a:p>
            <a:r>
              <a:rPr lang="en-US" sz="1600" dirty="0"/>
              <a:t>What It Means.</a:t>
            </a:r>
          </a:p>
          <a:p>
            <a:r>
              <a:rPr lang="en-US" sz="1600" b="0" dirty="0">
                <a:latin typeface="BastardusSans" pitchFamily="2" charset="0"/>
              </a:rPr>
              <a:t>Be consistent! The consequence must always be the same and applied to everyone, every time, everywhere.</a:t>
            </a:r>
          </a:p>
          <a:p>
            <a:r>
              <a:rPr lang="en-US" sz="1600" dirty="0"/>
              <a:t>How It Works.</a:t>
            </a:r>
          </a:p>
          <a:p>
            <a:r>
              <a:rPr lang="en-US" sz="1600" b="0" dirty="0">
                <a:latin typeface="BastardusSans" pitchFamily="2" charset="0"/>
              </a:rPr>
              <a:t>Children learn to change their behavior only if what happens after that behavior is predictable and stays the same.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91200" y="6096000"/>
            <a:ext cx="3200400" cy="762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943600"/>
            <a:ext cx="15240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Diagram 12"/>
          <p:cNvGraphicFramePr/>
          <p:nvPr/>
        </p:nvGraphicFramePr>
        <p:xfrm>
          <a:off x="304800" y="1371600"/>
          <a:ext cx="4953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/>
          <a:srcRect t="7447" r="40506"/>
          <a:stretch>
            <a:fillRect/>
          </a:stretch>
        </p:blipFill>
        <p:spPr bwMode="auto">
          <a:xfrm>
            <a:off x="5638801" y="1143000"/>
            <a:ext cx="1066799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/>
          <a:srcRect l="17308" r="25000"/>
          <a:stretch>
            <a:fillRect/>
          </a:stretch>
        </p:blipFill>
        <p:spPr bwMode="auto">
          <a:xfrm>
            <a:off x="6705600" y="1143000"/>
            <a:ext cx="1219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/>
          <a:srcRect l="16286" t="37343" r="56322" b="14667"/>
          <a:stretch>
            <a:fillRect/>
          </a:stretch>
        </p:blipFill>
        <p:spPr bwMode="auto">
          <a:xfrm>
            <a:off x="7924800" y="1143000"/>
            <a:ext cx="1219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~PP1495.WAV">
            <a:hlinkClick r:id="" action="ppaction://media"/>
          </p:cNvPr>
          <p:cNvPicPr>
            <a:picLocks noRot="1" noChangeAspect="1"/>
          </p:cNvPicPr>
          <p:nvPr>
            <a:wavAudioFile r:embed="rId1" name="~PP1495.WAV"/>
          </p:nvPr>
        </p:nvPicPr>
        <p:blipFill>
          <a:blip r:embed="rId11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724400"/>
            <a:ext cx="21365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867400" y="152400"/>
            <a:ext cx="3124200" cy="581697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 u="sng" dirty="0">
                <a:latin typeface="Courier New" pitchFamily="49" charset="0"/>
                <a:cs typeface="Courier New" pitchFamily="49" charset="0"/>
              </a:rPr>
              <a:t>Rule Six</a:t>
            </a:r>
            <a:r>
              <a:rPr lang="en-US" sz="2200" b="1" dirty="0">
                <a:latin typeface="Courier New" pitchFamily="49" charset="0"/>
                <a:cs typeface="Courier New" pitchFamily="49" charset="0"/>
              </a:rPr>
              <a:t>: Modeling Teaches Behavior</a:t>
            </a:r>
          </a:p>
          <a:p>
            <a:endParaRPr lang="en-US" dirty="0"/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What It Means.</a:t>
            </a:r>
          </a:p>
          <a:p>
            <a:r>
              <a:rPr lang="en-US" dirty="0">
                <a:latin typeface="BastardusSans" pitchFamily="2" charset="0"/>
              </a:rPr>
              <a:t>Your child learns by watching you.</a:t>
            </a:r>
          </a:p>
          <a:p>
            <a:endParaRPr lang="en-US" dirty="0"/>
          </a:p>
          <a:p>
            <a:r>
              <a:rPr lang="en-US" b="1" dirty="0">
                <a:latin typeface="Courier New" pitchFamily="49" charset="0"/>
                <a:cs typeface="Courier New" pitchFamily="49" charset="0"/>
              </a:rPr>
              <a:t>How It Works.</a:t>
            </a:r>
          </a:p>
          <a:p>
            <a:r>
              <a:rPr lang="en-US" dirty="0">
                <a:latin typeface="BastardusSans" pitchFamily="2" charset="0"/>
              </a:rPr>
              <a:t>Children look to their parents to learn how to act, how to talk, how to play, and how to interact with their world.</a:t>
            </a:r>
          </a:p>
          <a:p>
            <a:endParaRPr lang="en-US" dirty="0">
              <a:latin typeface="BastardusSans" pitchFamily="2" charset="0"/>
            </a:endParaRPr>
          </a:p>
          <a:p>
            <a:endParaRPr lang="en-US" dirty="0">
              <a:latin typeface="BastardusSans" pitchFamily="2" charset="0"/>
            </a:endParaRPr>
          </a:p>
          <a:p>
            <a:endParaRPr lang="en-US" dirty="0">
              <a:latin typeface="BastardusSans" pitchFamily="2" charset="0"/>
            </a:endParaRPr>
          </a:p>
          <a:p>
            <a:endParaRPr lang="en-US" dirty="0">
              <a:latin typeface="BastardusSans" pitchFamily="2" charset="0"/>
            </a:endParaRPr>
          </a:p>
          <a:p>
            <a:endParaRPr lang="en-US" dirty="0">
              <a:latin typeface="BastardusSans" pitchFamily="2" charset="0"/>
            </a:endParaRPr>
          </a:p>
          <a:p>
            <a:endParaRPr lang="en-US" dirty="0">
              <a:latin typeface="BastardusSans" pitchFamily="2" charset="0"/>
            </a:endParaRPr>
          </a:p>
          <a:p>
            <a:endParaRPr lang="en-US" dirty="0">
              <a:latin typeface="BastardusSans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1000"/>
            <a:ext cx="48768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631.WAV">
            <a:hlinkClick r:id="" action="ppaction://media"/>
          </p:cNvPr>
          <p:cNvPicPr>
            <a:picLocks noRot="1" noChangeAspect="1"/>
          </p:cNvPicPr>
          <p:nvPr>
            <a:wavAudioFile r:embed="rId1" name="~PP1631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8839200" cy="4648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00800" y="4953000"/>
            <a:ext cx="25908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19400" y="1524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Tips and Tricks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1600200" y="762000"/>
          <a:ext cx="58674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5029200"/>
            <a:ext cx="24288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~PP716.WAV">
            <a:hlinkClick r:id="" action="ppaction://media"/>
          </p:cNvPr>
          <p:cNvPicPr>
            <a:picLocks noRot="1" noChangeAspect="1"/>
          </p:cNvPicPr>
          <p:nvPr>
            <a:wavAudioFile r:embed="rId1" name="~PP716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2400" dirty="0"/>
              <a:t>Frequently Asked Questions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762000"/>
            <a:ext cx="518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BastardusSans" pitchFamily="2" charset="0"/>
              </a:rPr>
              <a:t>Q: Can I really do this?</a:t>
            </a:r>
          </a:p>
          <a:p>
            <a:r>
              <a:rPr lang="en-US" sz="1600" dirty="0">
                <a:solidFill>
                  <a:schemeClr val="bg1"/>
                </a:solidFill>
                <a:latin typeface="BastardusSans" pitchFamily="2" charset="0"/>
              </a:rPr>
              <a:t>      A: Yes! Just remember to keep it simple, and don’t give up. Start with the most minor behavior that you want to change and work your way up to the hardest. </a:t>
            </a:r>
          </a:p>
          <a:p>
            <a:endParaRPr lang="en-US" sz="1600" dirty="0">
              <a:solidFill>
                <a:schemeClr val="bg1"/>
              </a:solidFill>
              <a:latin typeface="BastardusSans" pitchFamily="2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BastardusSans" pitchFamily="2" charset="0"/>
              </a:rPr>
              <a:t>Q: Will this really help?</a:t>
            </a:r>
          </a:p>
          <a:p>
            <a:r>
              <a:rPr lang="en-US" sz="1600" dirty="0">
                <a:solidFill>
                  <a:schemeClr val="bg1"/>
                </a:solidFill>
                <a:latin typeface="BastardusSans" pitchFamily="2" charset="0"/>
              </a:rPr>
              <a:t>      A: Learning the rules of behavior help you to look and think about behavior in a different way. This will help you understand your child better, and make it easier to work on challenging behaviors. </a:t>
            </a:r>
          </a:p>
          <a:p>
            <a:endParaRPr lang="en-US" sz="1600" dirty="0">
              <a:solidFill>
                <a:schemeClr val="bg1"/>
              </a:solidFill>
              <a:latin typeface="BastardusSans" pitchFamily="2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BastardusSans" pitchFamily="2" charset="0"/>
              </a:rPr>
              <a:t>Q: I’m trying but nothing seems to work. What am I doing wrong?</a:t>
            </a:r>
          </a:p>
          <a:p>
            <a:r>
              <a:rPr lang="en-US" sz="1600" dirty="0">
                <a:solidFill>
                  <a:schemeClr val="bg1"/>
                </a:solidFill>
                <a:latin typeface="BastardusSans" pitchFamily="2" charset="0"/>
              </a:rPr>
              <a:t>     A: Remember that the behavior won’t change overnight. Try to remain objective. Take a step back and look at the situation again. Make sure you are being consistent, and that any consequences or rewards are meaningful to your individual child.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943600"/>
            <a:ext cx="1447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15000" y="6096000"/>
            <a:ext cx="3276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905000"/>
            <a:ext cx="3288774" cy="206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~PP3840.WAV">
            <a:hlinkClick r:id="" action="ppaction://media"/>
          </p:cNvPr>
          <p:cNvPicPr>
            <a:picLocks noRot="1" noChangeAspect="1"/>
          </p:cNvPicPr>
          <p:nvPr>
            <a:wavAudioFile r:embed="rId1" name="~PP384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143000"/>
            <a:ext cx="8229600" cy="360098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latin typeface="BastardusSans" pitchFamily="2" charset="0"/>
              </a:rPr>
              <a:t>Dunlap, G., Newton, J. S., Fox, L., Benito, N., &amp; Vaughn, B. (Winter 2001). Family involvement in functional </a:t>
            </a:r>
          </a:p>
          <a:p>
            <a:r>
              <a:rPr lang="en-US" sz="1400" dirty="0">
                <a:latin typeface="BastardusSans" pitchFamily="2" charset="0"/>
              </a:rPr>
              <a:t>	assessment and positive behavior support.</a:t>
            </a:r>
            <a:r>
              <a:rPr lang="en-US" sz="1400" i="1" dirty="0">
                <a:latin typeface="BastardusSans" pitchFamily="2" charset="0"/>
              </a:rPr>
              <a:t> Focus on Autism and Other Developmental </a:t>
            </a:r>
          </a:p>
          <a:p>
            <a:r>
              <a:rPr lang="en-US" sz="1400" i="1" dirty="0">
                <a:latin typeface="BastardusSans" pitchFamily="2" charset="0"/>
              </a:rPr>
              <a:t>	Disabilities, 16</a:t>
            </a:r>
            <a:r>
              <a:rPr lang="en-US" sz="1400" dirty="0">
                <a:latin typeface="BastardusSans" pitchFamily="2" charset="0"/>
              </a:rPr>
              <a:t>(4), 215-221. doi:10.1177/108835760101600403 </a:t>
            </a:r>
          </a:p>
          <a:p>
            <a:r>
              <a:rPr lang="en-US" sz="1400" dirty="0" err="1">
                <a:latin typeface="BastardusSans" pitchFamily="2" charset="0"/>
              </a:rPr>
              <a:t>Heiman</a:t>
            </a:r>
            <a:r>
              <a:rPr lang="en-US" sz="1400" dirty="0">
                <a:latin typeface="BastardusSans" pitchFamily="2" charset="0"/>
              </a:rPr>
              <a:t>, T. (2002). Parents of children with disabilities; resilience, coping and future expectations.</a:t>
            </a:r>
            <a:r>
              <a:rPr lang="en-US" sz="1400" i="1" dirty="0">
                <a:latin typeface="BastardusSans" pitchFamily="2" charset="0"/>
              </a:rPr>
              <a:t> Journal of </a:t>
            </a:r>
          </a:p>
          <a:p>
            <a:r>
              <a:rPr lang="en-US" sz="1400" i="1" dirty="0">
                <a:latin typeface="BastardusSans" pitchFamily="2" charset="0"/>
              </a:rPr>
              <a:t>	Developmental and Physical Disabilities, 14</a:t>
            </a:r>
            <a:r>
              <a:rPr lang="en-US" sz="1400" dirty="0">
                <a:latin typeface="BastardusSans" pitchFamily="2" charset="0"/>
              </a:rPr>
              <a:t>(2), 159-171. </a:t>
            </a:r>
          </a:p>
          <a:p>
            <a:r>
              <a:rPr lang="en-US" sz="1400" dirty="0">
                <a:latin typeface="BastardusSans" pitchFamily="2" charset="0"/>
              </a:rPr>
              <a:t>Jull, S., &amp; </a:t>
            </a:r>
            <a:r>
              <a:rPr lang="en-US" sz="1400" dirty="0" err="1">
                <a:latin typeface="BastardusSans" pitchFamily="2" charset="0"/>
              </a:rPr>
              <a:t>Mirenda</a:t>
            </a:r>
            <a:r>
              <a:rPr lang="en-US" sz="1400" dirty="0">
                <a:latin typeface="BastardusSans" pitchFamily="2" charset="0"/>
              </a:rPr>
              <a:t>, P. (2011). Parents as play date facilitators for preschoolers with autism.</a:t>
            </a:r>
            <a:r>
              <a:rPr lang="en-US" sz="1400" i="1" dirty="0">
                <a:latin typeface="BastardusSans" pitchFamily="2" charset="0"/>
              </a:rPr>
              <a:t> Journal of Positive </a:t>
            </a:r>
          </a:p>
          <a:p>
            <a:r>
              <a:rPr lang="en-US" sz="1400" i="1" dirty="0">
                <a:latin typeface="BastardusSans" pitchFamily="2" charset="0"/>
              </a:rPr>
              <a:t>	Behavior Interventions, 13</a:t>
            </a:r>
            <a:r>
              <a:rPr lang="en-US" sz="1400" dirty="0">
                <a:latin typeface="BastardusSans" pitchFamily="2" charset="0"/>
              </a:rPr>
              <a:t>(1), 17-30. doi:10.1177/1098300709358111 </a:t>
            </a:r>
          </a:p>
          <a:p>
            <a:r>
              <a:rPr lang="en-US" sz="1400" dirty="0">
                <a:latin typeface="BastardusSans" pitchFamily="2" charset="0"/>
              </a:rPr>
              <a:t>Kerr, M.M., &amp; Nelson, C. M. (2010). </a:t>
            </a:r>
            <a:r>
              <a:rPr lang="en-US" sz="1400" i="1" dirty="0">
                <a:latin typeface="BastardusSans" pitchFamily="2" charset="0"/>
              </a:rPr>
              <a:t>Strategies for addressing behavior problems in the classroom, 6</a:t>
            </a:r>
            <a:r>
              <a:rPr lang="en-US" sz="1400" i="1" baseline="30000" dirty="0">
                <a:latin typeface="BastardusSans" pitchFamily="2" charset="0"/>
              </a:rPr>
              <a:t>th</a:t>
            </a:r>
            <a:r>
              <a:rPr lang="en-US" sz="1400" i="1" dirty="0">
                <a:latin typeface="BastardusSans" pitchFamily="2" charset="0"/>
              </a:rPr>
              <a:t> Edition.</a:t>
            </a:r>
            <a:r>
              <a:rPr lang="en-US" sz="1400" dirty="0">
                <a:latin typeface="BastardusSans" pitchFamily="2" charset="0"/>
              </a:rPr>
              <a:t> 	Columbus, Ohio: Charles E. Merrill Publishing Company.</a:t>
            </a:r>
          </a:p>
          <a:p>
            <a:r>
              <a:rPr lang="en-US" sz="1400" dirty="0" err="1">
                <a:latin typeface="BastardusSans" pitchFamily="2" charset="0"/>
              </a:rPr>
              <a:t>Ogletree</a:t>
            </a:r>
            <a:r>
              <a:rPr lang="en-US" sz="1400" dirty="0">
                <a:latin typeface="BastardusSans" pitchFamily="2" charset="0"/>
              </a:rPr>
              <a:t>, B. T., &amp; Oren, T. (Summer 2001). Application of ABA principles to general communication </a:t>
            </a:r>
          </a:p>
          <a:p>
            <a:r>
              <a:rPr lang="en-US" sz="1400" dirty="0">
                <a:latin typeface="BastardusSans" pitchFamily="2" charset="0"/>
              </a:rPr>
              <a:t>	instruction.</a:t>
            </a:r>
            <a:r>
              <a:rPr lang="en-US" sz="1400" i="1" dirty="0">
                <a:latin typeface="BastardusSans" pitchFamily="2" charset="0"/>
              </a:rPr>
              <a:t> Focus on Autism and Other Developmental Disabilities, 16</a:t>
            </a:r>
            <a:r>
              <a:rPr lang="en-US" sz="1400" dirty="0">
                <a:latin typeface="BastardusSans" pitchFamily="2" charset="0"/>
              </a:rPr>
              <a:t>(2), 102-109. </a:t>
            </a:r>
          </a:p>
          <a:p>
            <a:r>
              <a:rPr lang="en-US" sz="1400" dirty="0">
                <a:latin typeface="BastardusSans" pitchFamily="2" charset="0"/>
              </a:rPr>
              <a:t>	doi:10.1177/108835760101600206 </a:t>
            </a:r>
          </a:p>
          <a:p>
            <a:r>
              <a:rPr lang="en-US" sz="1400" dirty="0">
                <a:latin typeface="BastardusSans" pitchFamily="2" charset="0"/>
              </a:rPr>
              <a:t>Park, J. H., </a:t>
            </a:r>
            <a:r>
              <a:rPr lang="en-US" sz="1400" dirty="0" err="1">
                <a:latin typeface="BastardusSans" pitchFamily="2" charset="0"/>
              </a:rPr>
              <a:t>Alber</a:t>
            </a:r>
            <a:r>
              <a:rPr lang="en-US" sz="1400" dirty="0">
                <a:latin typeface="BastardusSans" pitchFamily="2" charset="0"/>
              </a:rPr>
              <a:t>-Morgan, S. R., &amp; Fleming, C. (2011). Collaborating with parents to implement behavioral </a:t>
            </a:r>
          </a:p>
          <a:p>
            <a:r>
              <a:rPr lang="en-US" sz="1400" dirty="0">
                <a:latin typeface="BastardusSans" pitchFamily="2" charset="0"/>
              </a:rPr>
              <a:t>	interventions for children with challenging behaviors.</a:t>
            </a:r>
            <a:r>
              <a:rPr lang="en-US" sz="1400" i="1" dirty="0">
                <a:latin typeface="BastardusSans" pitchFamily="2" charset="0"/>
              </a:rPr>
              <a:t> TEACHING Exceptional Children, 43</a:t>
            </a:r>
            <a:r>
              <a:rPr lang="en-US" sz="1400" dirty="0">
                <a:latin typeface="BastardusSans" pitchFamily="2" charset="0"/>
              </a:rPr>
              <a:t>(3), 22-</a:t>
            </a:r>
          </a:p>
          <a:p>
            <a:r>
              <a:rPr lang="en-US" sz="1400" dirty="0">
                <a:latin typeface="BastardusSans" pitchFamily="2" charset="0"/>
              </a:rPr>
              <a:t>	30.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760" b="22067"/>
          <a:stretch>
            <a:fillRect/>
          </a:stretch>
        </p:blipFill>
        <p:spPr bwMode="auto">
          <a:xfrm>
            <a:off x="3124200" y="5029200"/>
            <a:ext cx="5791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05200" y="457200"/>
            <a:ext cx="2438400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raway" pitchFamily="2" charset="0"/>
              </a:rPr>
              <a:t>References</a:t>
            </a:r>
          </a:p>
        </p:txBody>
      </p:sp>
      <p:pic>
        <p:nvPicPr>
          <p:cNvPr id="8" name="~PP1349.WAV">
            <a:hlinkClick r:id="" action="ppaction://media"/>
          </p:cNvPr>
          <p:cNvPicPr>
            <a:picLocks noRot="1" noChangeAspect="1"/>
          </p:cNvPicPr>
          <p:nvPr>
            <a:wavAudioFile r:embed="rId1" name="~PP134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5029200"/>
            <a:ext cx="2209800" cy="381000"/>
          </a:xfrm>
        </p:spPr>
        <p:txBody>
          <a:bodyPr/>
          <a:lstStyle/>
          <a:p>
            <a:r>
              <a:rPr lang="en-US" sz="2800" dirty="0"/>
              <a:t>Table </a:t>
            </a:r>
          </a:p>
          <a:p>
            <a:r>
              <a:rPr lang="en-US" sz="2800" dirty="0"/>
              <a:t>of Contents</a:t>
            </a:r>
          </a:p>
        </p:txBody>
      </p:sp>
      <p:cxnSp>
        <p:nvCxnSpPr>
          <p:cNvPr id="8" name="AutoShape 8"/>
          <p:cNvCxnSpPr>
            <a:cxnSpLocks noChangeShapeType="1"/>
          </p:cNvCxnSpPr>
          <p:nvPr/>
        </p:nvCxnSpPr>
        <p:spPr bwMode="auto">
          <a:xfrm>
            <a:off x="570589" y="6374510"/>
            <a:ext cx="2020358" cy="0"/>
          </a:xfrm>
          <a:prstGeom prst="straightConnector1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</p:cxnSp>
      <p:sp>
        <p:nvSpPr>
          <p:cNvPr id="9" name="Freeform 7"/>
          <p:cNvSpPr>
            <a:spLocks/>
          </p:cNvSpPr>
          <p:nvPr/>
        </p:nvSpPr>
        <p:spPr bwMode="auto">
          <a:xfrm>
            <a:off x="1648279" y="5485223"/>
            <a:ext cx="254218" cy="256697"/>
          </a:xfrm>
          <a:custGeom>
            <a:avLst/>
            <a:gdLst/>
            <a:ahLst/>
            <a:cxnLst>
              <a:cxn ang="0">
                <a:pos x="105" y="0"/>
              </a:cxn>
              <a:cxn ang="0">
                <a:pos x="123" y="2"/>
              </a:cxn>
              <a:cxn ang="0">
                <a:pos x="141" y="7"/>
              </a:cxn>
              <a:cxn ang="0">
                <a:pos x="157" y="14"/>
              </a:cxn>
              <a:cxn ang="0">
                <a:pos x="172" y="25"/>
              </a:cxn>
              <a:cxn ang="0">
                <a:pos x="184" y="38"/>
              </a:cxn>
              <a:cxn ang="0">
                <a:pos x="194" y="52"/>
              </a:cxn>
              <a:cxn ang="0">
                <a:pos x="202" y="69"/>
              </a:cxn>
              <a:cxn ang="0">
                <a:pos x="207" y="86"/>
              </a:cxn>
              <a:cxn ang="0">
                <a:pos x="209" y="105"/>
              </a:cxn>
              <a:cxn ang="0">
                <a:pos x="207" y="124"/>
              </a:cxn>
              <a:cxn ang="0">
                <a:pos x="202" y="142"/>
              </a:cxn>
              <a:cxn ang="0">
                <a:pos x="194" y="159"/>
              </a:cxn>
              <a:cxn ang="0">
                <a:pos x="184" y="173"/>
              </a:cxn>
              <a:cxn ang="0">
                <a:pos x="172" y="186"/>
              </a:cxn>
              <a:cxn ang="0">
                <a:pos x="157" y="196"/>
              </a:cxn>
              <a:cxn ang="0">
                <a:pos x="141" y="204"/>
              </a:cxn>
              <a:cxn ang="0">
                <a:pos x="123" y="209"/>
              </a:cxn>
              <a:cxn ang="0">
                <a:pos x="105" y="211"/>
              </a:cxn>
              <a:cxn ang="0">
                <a:pos x="86" y="209"/>
              </a:cxn>
              <a:cxn ang="0">
                <a:pos x="68" y="204"/>
              </a:cxn>
              <a:cxn ang="0">
                <a:pos x="52" y="196"/>
              </a:cxn>
              <a:cxn ang="0">
                <a:pos x="37" y="186"/>
              </a:cxn>
              <a:cxn ang="0">
                <a:pos x="25" y="173"/>
              </a:cxn>
              <a:cxn ang="0">
                <a:pos x="15" y="159"/>
              </a:cxn>
              <a:cxn ang="0">
                <a:pos x="7" y="142"/>
              </a:cxn>
              <a:cxn ang="0">
                <a:pos x="2" y="124"/>
              </a:cxn>
              <a:cxn ang="0">
                <a:pos x="0" y="105"/>
              </a:cxn>
              <a:cxn ang="0">
                <a:pos x="2" y="86"/>
              </a:cxn>
              <a:cxn ang="0">
                <a:pos x="7" y="69"/>
              </a:cxn>
              <a:cxn ang="0">
                <a:pos x="15" y="52"/>
              </a:cxn>
              <a:cxn ang="0">
                <a:pos x="25" y="38"/>
              </a:cxn>
              <a:cxn ang="0">
                <a:pos x="37" y="25"/>
              </a:cxn>
              <a:cxn ang="0">
                <a:pos x="52" y="14"/>
              </a:cxn>
              <a:cxn ang="0">
                <a:pos x="68" y="7"/>
              </a:cxn>
              <a:cxn ang="0">
                <a:pos x="86" y="2"/>
              </a:cxn>
              <a:cxn ang="0">
                <a:pos x="105" y="0"/>
              </a:cxn>
            </a:cxnLst>
            <a:rect l="0" t="0" r="r" b="b"/>
            <a:pathLst>
              <a:path w="209" h="211">
                <a:moveTo>
                  <a:pt x="105" y="0"/>
                </a:moveTo>
                <a:lnTo>
                  <a:pt x="123" y="2"/>
                </a:lnTo>
                <a:lnTo>
                  <a:pt x="141" y="7"/>
                </a:lnTo>
                <a:lnTo>
                  <a:pt x="157" y="14"/>
                </a:lnTo>
                <a:lnTo>
                  <a:pt x="172" y="25"/>
                </a:lnTo>
                <a:lnTo>
                  <a:pt x="184" y="38"/>
                </a:lnTo>
                <a:lnTo>
                  <a:pt x="194" y="52"/>
                </a:lnTo>
                <a:lnTo>
                  <a:pt x="202" y="69"/>
                </a:lnTo>
                <a:lnTo>
                  <a:pt x="207" y="86"/>
                </a:lnTo>
                <a:lnTo>
                  <a:pt x="209" y="105"/>
                </a:lnTo>
                <a:lnTo>
                  <a:pt x="207" y="124"/>
                </a:lnTo>
                <a:lnTo>
                  <a:pt x="202" y="142"/>
                </a:lnTo>
                <a:lnTo>
                  <a:pt x="194" y="159"/>
                </a:lnTo>
                <a:lnTo>
                  <a:pt x="184" y="173"/>
                </a:lnTo>
                <a:lnTo>
                  <a:pt x="172" y="186"/>
                </a:lnTo>
                <a:lnTo>
                  <a:pt x="157" y="196"/>
                </a:lnTo>
                <a:lnTo>
                  <a:pt x="141" y="204"/>
                </a:lnTo>
                <a:lnTo>
                  <a:pt x="123" y="209"/>
                </a:lnTo>
                <a:lnTo>
                  <a:pt x="105" y="211"/>
                </a:lnTo>
                <a:lnTo>
                  <a:pt x="86" y="209"/>
                </a:lnTo>
                <a:lnTo>
                  <a:pt x="68" y="204"/>
                </a:lnTo>
                <a:lnTo>
                  <a:pt x="52" y="196"/>
                </a:lnTo>
                <a:lnTo>
                  <a:pt x="37" y="186"/>
                </a:lnTo>
                <a:lnTo>
                  <a:pt x="25" y="173"/>
                </a:lnTo>
                <a:lnTo>
                  <a:pt x="15" y="159"/>
                </a:lnTo>
                <a:lnTo>
                  <a:pt x="7" y="142"/>
                </a:lnTo>
                <a:lnTo>
                  <a:pt x="2" y="124"/>
                </a:lnTo>
                <a:lnTo>
                  <a:pt x="0" y="105"/>
                </a:lnTo>
                <a:lnTo>
                  <a:pt x="2" y="86"/>
                </a:lnTo>
                <a:lnTo>
                  <a:pt x="7" y="69"/>
                </a:lnTo>
                <a:lnTo>
                  <a:pt x="15" y="52"/>
                </a:lnTo>
                <a:lnTo>
                  <a:pt x="25" y="38"/>
                </a:lnTo>
                <a:lnTo>
                  <a:pt x="37" y="25"/>
                </a:lnTo>
                <a:lnTo>
                  <a:pt x="52" y="14"/>
                </a:lnTo>
                <a:lnTo>
                  <a:pt x="68" y="7"/>
                </a:lnTo>
                <a:lnTo>
                  <a:pt x="86" y="2"/>
                </a:lnTo>
                <a:lnTo>
                  <a:pt x="105" y="0"/>
                </a:lnTo>
                <a:close/>
              </a:path>
            </a:pathLst>
          </a:custGeom>
          <a:solidFill>
            <a:srgbClr val="FFC000"/>
          </a:solidFill>
          <a:ln w="0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 cstate="print"/>
          <a:srcRect t="30948" b="3094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Placeholder 12"/>
          <p:cNvGraphicFramePr>
            <a:graphicFrameLocks noGrp="1"/>
          </p:cNvGraphicFramePr>
          <p:nvPr>
            <p:ph type="tbl" sz="quarter" idx="14"/>
          </p:nvPr>
        </p:nvGraphicFramePr>
        <p:xfrm>
          <a:off x="609600" y="304800"/>
          <a:ext cx="8077200" cy="4358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14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BastardusSans" pitchFamily="2" charset="0"/>
                        </a:rPr>
                        <a:t>Section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Slide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BastardusSans" pitchFamily="2" charset="0"/>
                        </a:rPr>
                        <a:t>Section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Slide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BastardusSans" pitchFamily="2" charset="0"/>
                        </a:rPr>
                        <a:t>How Knowing</a:t>
                      </a:r>
                      <a:r>
                        <a:rPr lang="en-US" sz="1400" baseline="0" dirty="0">
                          <a:latin typeface="BastardusSans" pitchFamily="2" charset="0"/>
                        </a:rPr>
                        <a:t> Can Help</a:t>
                      </a:r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BastardusSans" pitchFamily="2" charset="0"/>
                        </a:rPr>
                        <a:t>Rule Three: Withholding</a:t>
                      </a:r>
                      <a:r>
                        <a:rPr lang="en-US" sz="1400" baseline="0" dirty="0">
                          <a:latin typeface="BastardusSans" pitchFamily="2" charset="0"/>
                        </a:rPr>
                        <a:t> Consequences</a:t>
                      </a:r>
                      <a:endParaRPr lang="en-US" sz="1400" dirty="0">
                        <a:latin typeface="BastardusSans" pitchFamily="2" charset="0"/>
                      </a:endParaRPr>
                    </a:p>
                    <a:p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BastardusSans" pitchFamily="2" charset="0"/>
                        </a:rPr>
                        <a:t>Words To Know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BastardusSans" pitchFamily="2" charset="0"/>
                        </a:rPr>
                        <a:t>Rule Four: Punishment</a:t>
                      </a:r>
                    </a:p>
                    <a:p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BastardusSans" pitchFamily="2" charset="0"/>
                        </a:rPr>
                        <a:t>Rule One: Behavior</a:t>
                      </a:r>
                      <a:r>
                        <a:rPr lang="en-US" sz="1400" baseline="0" dirty="0">
                          <a:latin typeface="BastardusSans" pitchFamily="2" charset="0"/>
                        </a:rPr>
                        <a:t>  Is Controlled By Consequences</a:t>
                      </a:r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BastardusSans" pitchFamily="2" charset="0"/>
                        </a:rPr>
                        <a:t>Types of Punishment</a:t>
                      </a:r>
                    </a:p>
                    <a:p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BastardusSans" pitchFamily="2" charset="0"/>
                        </a:rPr>
                        <a:t>Behavior To Get Something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BastardusSans" pitchFamily="2" charset="0"/>
                        </a:rPr>
                        <a:t>Rule Five: Consequences</a:t>
                      </a:r>
                    </a:p>
                    <a:p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BastardusSans" pitchFamily="2" charset="0"/>
                        </a:rPr>
                        <a:t>Behavior To Avoid Something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BastardusSans" pitchFamily="2" charset="0"/>
                        </a:rPr>
                        <a:t>Rule Six: Modeling</a:t>
                      </a:r>
                    </a:p>
                    <a:p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BastardusSans" pitchFamily="2" charset="0"/>
                        </a:rPr>
                        <a:t>Rule</a:t>
                      </a:r>
                      <a:r>
                        <a:rPr lang="en-US" sz="1400" baseline="0" dirty="0">
                          <a:latin typeface="BastardusSans" pitchFamily="2" charset="0"/>
                        </a:rPr>
                        <a:t> Two: Behavior Is Strengthened By Reinforcement</a:t>
                      </a:r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BastardusSans" pitchFamily="2" charset="0"/>
                        </a:rPr>
                        <a:t>Tips</a:t>
                      </a:r>
                      <a:r>
                        <a:rPr lang="en-US" sz="1400" baseline="0" dirty="0">
                          <a:latin typeface="BastardusSans" pitchFamily="2" charset="0"/>
                        </a:rPr>
                        <a:t> and Tricks</a:t>
                      </a:r>
                      <a:endParaRPr lang="en-US" sz="1400" dirty="0">
                        <a:latin typeface="BastardusSans" pitchFamily="2" charset="0"/>
                      </a:endParaRPr>
                    </a:p>
                    <a:p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BastardusSans" pitchFamily="2" charset="0"/>
                        </a:rPr>
                        <a:t>Types of Rewards</a:t>
                      </a:r>
                    </a:p>
                    <a:p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BastardusSans" pitchFamily="2" charset="0"/>
                        </a:rPr>
                        <a:t>FAQ</a:t>
                      </a:r>
                      <a:r>
                        <a:rPr lang="en-US" sz="1400" baseline="0" dirty="0">
                          <a:latin typeface="BastardusSans" pitchFamily="2" charset="0"/>
                        </a:rPr>
                        <a:t> and References</a:t>
                      </a:r>
                      <a:endParaRPr lang="en-US" sz="1400" dirty="0">
                        <a:latin typeface="BastardusSans" pitchFamily="2" charset="0"/>
                      </a:endParaRPr>
                    </a:p>
                    <a:p>
                      <a:endParaRPr lang="en-US" sz="1400" dirty="0">
                        <a:latin typeface="BastardusSan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BastardusSans" pitchFamily="2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6" name="~PP686.WAV">
            <a:hlinkClick r:id="" action="ppaction://media"/>
          </p:cNvPr>
          <p:cNvPicPr>
            <a:picLocks noRot="1" noChangeAspect="1"/>
          </p:cNvPicPr>
          <p:nvPr>
            <a:wavAudioFile r:embed="rId1" name="~PP686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5943600" y="200025"/>
            <a:ext cx="3048000" cy="5972176"/>
          </a:xfr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t="40244"/>
          <a:stretch>
            <a:fillRect/>
          </a:stretch>
        </p:blipFill>
        <p:spPr bwMode="auto">
          <a:xfrm>
            <a:off x="152400" y="609600"/>
            <a:ext cx="561080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00400" y="4876800"/>
            <a:ext cx="2514600" cy="181588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600" dirty="0">
              <a:latin typeface="BastardusSans" pitchFamily="2" charset="0"/>
            </a:endParaRPr>
          </a:p>
          <a:p>
            <a:endParaRPr lang="en-US" sz="1600" dirty="0">
              <a:latin typeface="BastardusSans" pitchFamily="2" charset="0"/>
            </a:endParaRPr>
          </a:p>
          <a:p>
            <a:pPr algn="ctr"/>
            <a:r>
              <a:rPr lang="en-US" sz="1600" dirty="0">
                <a:latin typeface="BastardusSans" pitchFamily="2" charset="0"/>
              </a:rPr>
              <a:t>Meghan </a:t>
            </a:r>
            <a:r>
              <a:rPr lang="en-US" sz="1600" dirty="0" err="1">
                <a:latin typeface="BastardusSans" pitchFamily="2" charset="0"/>
              </a:rPr>
              <a:t>Swick</a:t>
            </a:r>
            <a:endParaRPr lang="en-US" sz="1600" dirty="0">
              <a:latin typeface="BastardusSans" pitchFamily="2" charset="0"/>
            </a:endParaRPr>
          </a:p>
          <a:p>
            <a:pPr algn="ctr"/>
            <a:r>
              <a:rPr lang="en-US" sz="1600" dirty="0">
                <a:latin typeface="BastardusSans" pitchFamily="2" charset="0"/>
              </a:rPr>
              <a:t>The University of Pittsburgh</a:t>
            </a:r>
          </a:p>
          <a:p>
            <a:pPr algn="ctr"/>
            <a:r>
              <a:rPr lang="en-US" sz="1600" dirty="0">
                <a:latin typeface="BastardusSans" pitchFamily="2" charset="0"/>
              </a:rPr>
              <a:t>© 2011</a:t>
            </a:r>
          </a:p>
          <a:p>
            <a:endParaRPr lang="en-US" sz="1600" dirty="0">
              <a:latin typeface="BastardusSans" pitchFamily="2" charset="0"/>
            </a:endParaRPr>
          </a:p>
          <a:p>
            <a:endParaRPr lang="en-US" sz="1600" dirty="0">
              <a:latin typeface="BastardusSans" pitchFamily="2" charset="0"/>
            </a:endParaRPr>
          </a:p>
        </p:txBody>
      </p:sp>
      <p:pic>
        <p:nvPicPr>
          <p:cNvPr id="9" name="~PP2187.WAV">
            <a:hlinkClick r:id="" action="ppaction://media"/>
          </p:cNvPr>
          <p:cNvPicPr>
            <a:picLocks noRot="1" noChangeAspect="1"/>
          </p:cNvPicPr>
          <p:nvPr>
            <a:wavAudioFile r:embed="rId1" name="~PP218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685800" y="2057400"/>
            <a:ext cx="4191000" cy="1905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Font typeface="Courier New" pitchFamily="49" charset="0"/>
              <a:buChar char="o"/>
            </a:pP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  <a:latin typeface="BastardusSans" pitchFamily="2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BastardusSans" pitchFamily="2" charset="0"/>
              </a:rPr>
              <a:t> Understanding the rules of behavior helps parents see their child in a whole new way </a:t>
            </a:r>
          </a:p>
          <a:p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BastardusSans" pitchFamily="2" charset="0"/>
              </a:rPr>
              <a:t> </a:t>
            </a:r>
          </a:p>
          <a:p>
            <a:pPr>
              <a:buFont typeface="Courier New" pitchFamily="49" charset="0"/>
              <a:buChar char="o"/>
            </a:pP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BastardusSans" pitchFamily="2" charset="0"/>
              </a:rPr>
              <a:t> Knowing the “why” behind a behavior helps parents understand how to change 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8"/>
          </p:nvPr>
        </p:nvSpPr>
        <p:spPr>
          <a:xfrm>
            <a:off x="762000" y="1066800"/>
            <a:ext cx="4038600" cy="3810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Knowing Can Help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29540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5943600"/>
            <a:ext cx="1447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15000" y="6096000"/>
            <a:ext cx="3276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~PP3068.WAV">
            <a:hlinkClick r:id="" action="ppaction://media"/>
          </p:cNvPr>
          <p:cNvPicPr>
            <a:picLocks noRot="1" noChangeAspect="1"/>
          </p:cNvPicPr>
          <p:nvPr>
            <a:wavAudioFile r:embed="rId1" name="~PP306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Words To Know</a:t>
            </a:r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8"/>
          </p:nvPr>
        </p:nvSpPr>
        <p:spPr>
          <a:xfrm>
            <a:off x="6096000" y="3810000"/>
            <a:ext cx="1828800" cy="381000"/>
          </a:xfrm>
        </p:spPr>
        <p:txBody>
          <a:bodyPr/>
          <a:lstStyle/>
          <a:p>
            <a:r>
              <a:rPr lang="en-US" sz="2400" dirty="0"/>
              <a:t>Research</a:t>
            </a:r>
            <a:endParaRPr lang="en-US" sz="1600" dirty="0"/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21"/>
          </p:nvPr>
        </p:nvSpPr>
        <p:spPr>
          <a:xfrm>
            <a:off x="228600" y="838200"/>
            <a:ext cx="4648200" cy="1676401"/>
          </a:xfrm>
        </p:spPr>
        <p:txBody>
          <a:bodyPr/>
          <a:lstStyle/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sz="1300" dirty="0"/>
              <a:t> </a:t>
            </a:r>
            <a:r>
              <a:rPr lang="en-US" sz="1300" b="1" dirty="0">
                <a:latin typeface="BastardusSans" pitchFamily="2" charset="0"/>
              </a:rPr>
              <a:t>Antecedent</a:t>
            </a:r>
            <a:r>
              <a:rPr lang="en-US" sz="1300" dirty="0">
                <a:latin typeface="BastardusSans" pitchFamily="2" charset="0"/>
              </a:rPr>
              <a:t>: What happens right before the behavior</a:t>
            </a:r>
          </a:p>
          <a:p>
            <a:pPr>
              <a:lnSpc>
                <a:spcPct val="100000"/>
              </a:lnSpc>
            </a:pPr>
            <a:endParaRPr lang="en-US" sz="1300" dirty="0">
              <a:latin typeface="BastardusSans" pitchFamily="2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sz="1300" dirty="0">
                <a:latin typeface="BastardusSans" pitchFamily="2" charset="0"/>
              </a:rPr>
              <a:t> </a:t>
            </a:r>
            <a:r>
              <a:rPr lang="en-US" sz="1300" b="1" dirty="0">
                <a:latin typeface="BastardusSans" pitchFamily="2" charset="0"/>
              </a:rPr>
              <a:t>Behavior</a:t>
            </a:r>
            <a:r>
              <a:rPr lang="en-US" sz="1300" dirty="0">
                <a:latin typeface="BastardusSans" pitchFamily="2" charset="0"/>
              </a:rPr>
              <a:t>: An action or skill preformed by the child</a:t>
            </a:r>
          </a:p>
          <a:p>
            <a:pPr>
              <a:lnSpc>
                <a:spcPct val="100000"/>
              </a:lnSpc>
            </a:pPr>
            <a:endParaRPr lang="en-US" sz="1300" dirty="0">
              <a:latin typeface="BastardusSans" pitchFamily="2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sz="1300" dirty="0">
                <a:latin typeface="BastardusSans" pitchFamily="2" charset="0"/>
              </a:rPr>
              <a:t> </a:t>
            </a:r>
            <a:r>
              <a:rPr lang="en-US" sz="1300" b="1" dirty="0">
                <a:latin typeface="BastardusSans" pitchFamily="2" charset="0"/>
              </a:rPr>
              <a:t>Consequence</a:t>
            </a:r>
            <a:r>
              <a:rPr lang="en-US" sz="1300" dirty="0">
                <a:latin typeface="BastardusSans" pitchFamily="2" charset="0"/>
              </a:rPr>
              <a:t>: What happens right after the behavior or what the child gets for his action</a:t>
            </a:r>
          </a:p>
          <a:p>
            <a:pPr>
              <a:lnSpc>
                <a:spcPct val="100000"/>
              </a:lnSpc>
            </a:pPr>
            <a:endParaRPr lang="en-US" sz="1300" dirty="0">
              <a:latin typeface="BastardusSans" pitchFamily="2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sz="1300" dirty="0">
                <a:latin typeface="BastardusSans" pitchFamily="2" charset="0"/>
              </a:rPr>
              <a:t> </a:t>
            </a:r>
            <a:r>
              <a:rPr lang="en-US" sz="1300" b="1" dirty="0">
                <a:latin typeface="BastardusSans" pitchFamily="2" charset="0"/>
              </a:rPr>
              <a:t>Consistency</a:t>
            </a:r>
            <a:r>
              <a:rPr lang="en-US" sz="1300" dirty="0">
                <a:latin typeface="BastardusSans" pitchFamily="2" charset="0"/>
              </a:rPr>
              <a:t>: Providing the same consequence for the behavior every single time and in the same way for everyone</a:t>
            </a:r>
          </a:p>
          <a:p>
            <a:pPr>
              <a:lnSpc>
                <a:spcPct val="100000"/>
              </a:lnSpc>
            </a:pPr>
            <a:endParaRPr lang="en-US" sz="1300" dirty="0">
              <a:latin typeface="BastardusSans" pitchFamily="2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sz="1300" dirty="0">
                <a:latin typeface="BastardusSans" pitchFamily="2" charset="0"/>
              </a:rPr>
              <a:t> </a:t>
            </a:r>
            <a:r>
              <a:rPr lang="en-US" sz="1300" b="1" dirty="0">
                <a:latin typeface="BastardusSans" pitchFamily="2" charset="0"/>
              </a:rPr>
              <a:t>Modeling</a:t>
            </a:r>
            <a:r>
              <a:rPr lang="en-US" sz="1300" dirty="0">
                <a:latin typeface="BastardusSans" pitchFamily="2" charset="0"/>
              </a:rPr>
              <a:t>: Showing your child how you want her to act, by acting that way yourself</a:t>
            </a:r>
          </a:p>
          <a:p>
            <a:pPr>
              <a:lnSpc>
                <a:spcPct val="100000"/>
              </a:lnSpc>
            </a:pPr>
            <a:endParaRPr lang="en-US" sz="1300" dirty="0">
              <a:latin typeface="BastardusSans" pitchFamily="2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sz="1300" dirty="0">
                <a:latin typeface="BastardusSans" pitchFamily="2" charset="0"/>
              </a:rPr>
              <a:t> </a:t>
            </a:r>
            <a:r>
              <a:rPr lang="en-US" sz="1300" b="1" dirty="0">
                <a:latin typeface="BastardusSans" pitchFamily="2" charset="0"/>
              </a:rPr>
              <a:t>Reinforcement</a:t>
            </a:r>
            <a:r>
              <a:rPr lang="en-US" sz="1300" dirty="0">
                <a:latin typeface="BastardusSans" pitchFamily="2" charset="0"/>
              </a:rPr>
              <a:t>: The way others react to the child’s behavior – can be positive or negative</a:t>
            </a:r>
          </a:p>
          <a:p>
            <a:pPr>
              <a:lnSpc>
                <a:spcPct val="100000"/>
              </a:lnSpc>
            </a:pPr>
            <a:endParaRPr lang="en-US" sz="1300" dirty="0">
              <a:latin typeface="BastardusSans" pitchFamily="2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n-US" sz="1300" dirty="0">
                <a:latin typeface="BastardusSans" pitchFamily="2" charset="0"/>
              </a:rPr>
              <a:t> </a:t>
            </a:r>
            <a:r>
              <a:rPr lang="en-US" sz="1300" b="1" dirty="0">
                <a:latin typeface="BastardusSans" pitchFamily="2" charset="0"/>
              </a:rPr>
              <a:t>Punishment</a:t>
            </a:r>
            <a:r>
              <a:rPr lang="en-US" sz="1300" dirty="0">
                <a:latin typeface="BastardusSans" pitchFamily="2" charset="0"/>
              </a:rPr>
              <a:t>: The action of an adult used to decrease the child’s behavior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 cstate="print"/>
          <a:srcRect l="3818" r="381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562600" y="5943600"/>
            <a:ext cx="3581400" cy="9144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1447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791200" y="4343400"/>
            <a:ext cx="2895600" cy="1066800"/>
            <a:chOff x="5791200" y="4343400"/>
            <a:chExt cx="2895600" cy="1066800"/>
          </a:xfrm>
        </p:grpSpPr>
        <p:sp>
          <p:nvSpPr>
            <p:cNvPr id="18" name="Rectangle 17">
              <a:hlinkClick r:id="rId5" action="ppaction://hlinksldjump"/>
            </p:cNvPr>
            <p:cNvSpPr/>
            <p:nvPr/>
          </p:nvSpPr>
          <p:spPr>
            <a:xfrm>
              <a:off x="5791200" y="4343400"/>
              <a:ext cx="2667000" cy="1066800"/>
            </a:xfrm>
            <a:prstGeom prst="rect">
              <a:avLst/>
            </a:prstGeom>
            <a:ln w="762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13">
              <a:hlinkClick r:id="rId5" action="ppaction://hlinksldjump"/>
            </p:cNvPr>
            <p:cNvSpPr txBox="1"/>
            <p:nvPr/>
          </p:nvSpPr>
          <p:spPr>
            <a:xfrm>
              <a:off x="6858000" y="457200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BastardusSans" pitchFamily="2" charset="0"/>
                </a:rPr>
                <a:t>Click For Print And Internet Resources!</a:t>
              </a:r>
            </a:p>
          </p:txBody>
        </p:sp>
        <p:pic>
          <p:nvPicPr>
            <p:cNvPr id="20" name="Picture 19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15333" t="31333" r="15333" b="31333"/>
            <a:stretch>
              <a:fillRect/>
            </a:stretch>
          </p:blipFill>
          <p:spPr bwMode="auto">
            <a:xfrm>
              <a:off x="5867400" y="4572000"/>
              <a:ext cx="9906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~PP1473.WAV">
            <a:hlinkClick r:id="" action="ppaction://media"/>
          </p:cNvPr>
          <p:cNvPicPr>
            <a:picLocks noRot="1" noChangeAspect="1"/>
          </p:cNvPicPr>
          <p:nvPr>
            <a:wavAudioFile r:embed="rId1" name="~PP1473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838200" y="228600"/>
            <a:ext cx="3809999" cy="381000"/>
          </a:xfrm>
        </p:spPr>
        <p:txBody>
          <a:bodyPr/>
          <a:lstStyle/>
          <a:p>
            <a:r>
              <a:rPr lang="en-US" dirty="0"/>
              <a:t>Print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914400"/>
            <a:ext cx="49530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Bear, D.M., </a:t>
            </a:r>
            <a:r>
              <a:rPr lang="en-US" sz="1100" dirty="0" err="1"/>
              <a:t>Wolkf</a:t>
            </a:r>
            <a:r>
              <a:rPr lang="en-US" sz="1100" dirty="0"/>
              <a:t>, M.M., &amp; </a:t>
            </a:r>
            <a:r>
              <a:rPr lang="en-US" sz="1100" dirty="0" err="1"/>
              <a:t>Risley</a:t>
            </a:r>
            <a:r>
              <a:rPr lang="en-US" sz="1100" dirty="0"/>
              <a:t>, T.R. (1968). Some current dimensions 	of 	applied behavior analysis. </a:t>
            </a:r>
            <a:r>
              <a:rPr lang="en-US" sz="1100" i="1" dirty="0"/>
              <a:t>Journal of Applied Behavior 	Analysis, 1</a:t>
            </a:r>
            <a:r>
              <a:rPr lang="en-US" sz="1100" dirty="0"/>
              <a:t>, 91-97.</a:t>
            </a:r>
          </a:p>
          <a:p>
            <a:endParaRPr lang="en-US" sz="1100" dirty="0"/>
          </a:p>
          <a:p>
            <a:r>
              <a:rPr lang="en-US" sz="1100" dirty="0"/>
              <a:t>Matson, J., </a:t>
            </a:r>
            <a:r>
              <a:rPr lang="en-US" sz="1100" dirty="0" err="1"/>
              <a:t>Benavidiz</a:t>
            </a:r>
            <a:r>
              <a:rPr lang="en-US" sz="1100" dirty="0"/>
              <a:t>, D., Compton, L., </a:t>
            </a:r>
            <a:r>
              <a:rPr lang="en-US" sz="1100" dirty="0" err="1"/>
              <a:t>Paclawskyj</a:t>
            </a:r>
            <a:r>
              <a:rPr lang="en-US" sz="1100" dirty="0"/>
              <a:t>, T. &amp; </a:t>
            </a:r>
            <a:r>
              <a:rPr lang="en-US" sz="1100" dirty="0" err="1"/>
              <a:t>Baglio</a:t>
            </a:r>
            <a:r>
              <a:rPr lang="en-US" sz="1100" dirty="0"/>
              <a:t>, C. 	(1996). Behavioral treatment of autistic persons: A 	review of research from 1980 to present. </a:t>
            </a:r>
            <a:r>
              <a:rPr lang="en-US" sz="1100" i="1" dirty="0"/>
              <a:t>Research in 	Developmental Disabilities, 17</a:t>
            </a:r>
            <a:r>
              <a:rPr lang="en-US" sz="1100" dirty="0"/>
              <a:t>, 433 - 465.</a:t>
            </a:r>
          </a:p>
          <a:p>
            <a:endParaRPr lang="en-US" sz="1100" dirty="0"/>
          </a:p>
          <a:p>
            <a:r>
              <a:rPr lang="en-US" sz="1100" dirty="0" err="1"/>
              <a:t>Sulzer-Azaroff</a:t>
            </a:r>
            <a:r>
              <a:rPr lang="en-US" sz="1100" dirty="0"/>
              <a:t>, B. &amp; Mayer, R. (1991). </a:t>
            </a:r>
            <a:r>
              <a:rPr lang="en-US" sz="1100" i="1" dirty="0"/>
              <a:t>Behavior analysis for 	lasting change.</a:t>
            </a:r>
            <a:r>
              <a:rPr lang="en-US" sz="1100" dirty="0"/>
              <a:t> Fort Worth, TX: Holt, Reinhart &amp; 	Winston, Inc.</a:t>
            </a:r>
          </a:p>
          <a:p>
            <a:endParaRPr lang="en-US" sz="1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122" t="16619" r="8163"/>
          <a:stretch>
            <a:fillRect/>
          </a:stretch>
        </p:blipFill>
        <p:spPr bwMode="auto">
          <a:xfrm>
            <a:off x="5638800" y="1219200"/>
            <a:ext cx="3200400" cy="435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>
            <a:hlinkClick r:id="rId4" action="ppaction://hlinksldjump"/>
          </p:cNvPr>
          <p:cNvCxnSpPr/>
          <p:nvPr/>
        </p:nvCxnSpPr>
        <p:spPr>
          <a:xfrm>
            <a:off x="4495800" y="5257800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3810000" y="5105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stardusSans" pitchFamily="2" charset="0"/>
              </a:rPr>
              <a:t>Internet Resources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6019800"/>
            <a:ext cx="12192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15000" y="6019800"/>
            <a:ext cx="3200400" cy="8382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~PP3797.WAV">
            <a:hlinkClick r:id="" action="ppaction://media"/>
          </p:cNvPr>
          <p:cNvPicPr>
            <a:picLocks noRot="1" noChangeAspect="1"/>
          </p:cNvPicPr>
          <p:nvPr>
            <a:wavAudioFile r:embed="rId1" name="~PP3797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533400" y="228600"/>
            <a:ext cx="3962399" cy="381000"/>
          </a:xfrm>
        </p:spPr>
        <p:txBody>
          <a:bodyPr/>
          <a:lstStyle/>
          <a:p>
            <a:r>
              <a:rPr lang="en-US" dirty="0"/>
              <a:t>Internet Resources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1066800"/>
            <a:ext cx="4800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What is Behavior Analysis?</a:t>
            </a:r>
          </a:p>
          <a:p>
            <a:r>
              <a:rPr lang="en-US" sz="1400" dirty="0">
                <a:hlinkClick r:id="rId3"/>
              </a:rPr>
              <a:t>http://www.abainternational.org/ba.asp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Behavior Analysis Resources</a:t>
            </a:r>
          </a:p>
          <a:p>
            <a:r>
              <a:rPr lang="en-US" sz="1400" dirty="0">
                <a:hlinkClick r:id="rId4"/>
              </a:rPr>
              <a:t>http://psych.athabascau.ca/html/aupr/ba.shtml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Cambridge Center for Behavioral Studies</a:t>
            </a:r>
          </a:p>
          <a:p>
            <a:r>
              <a:rPr lang="en-US" sz="1400" dirty="0">
                <a:hlinkClick r:id="rId5"/>
              </a:rPr>
              <a:t>http://www.behavior.org/</a:t>
            </a:r>
            <a:endParaRPr lang="en-US" sz="1400" dirty="0"/>
          </a:p>
          <a:p>
            <a:r>
              <a:rPr lang="en-US" sz="14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752600"/>
            <a:ext cx="33142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6019800"/>
            <a:ext cx="12192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15000" y="6019800"/>
            <a:ext cx="3276600" cy="8382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5800" y="53340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43200" y="5181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astardusSans" pitchFamily="2" charset="0"/>
              </a:rPr>
              <a:t>Back to the Presentation</a:t>
            </a:r>
          </a:p>
        </p:txBody>
      </p:sp>
      <p:pic>
        <p:nvPicPr>
          <p:cNvPr id="9" name="~PP277.WAV">
            <a:hlinkClick r:id="" action="ppaction://media"/>
          </p:cNvPr>
          <p:cNvPicPr>
            <a:picLocks noRot="1" noChangeAspect="1"/>
          </p:cNvPicPr>
          <p:nvPr>
            <a:wavAudioFile r:embed="rId1" name="~PP277.WAV"/>
          </p:nvPr>
        </p:nvPicPr>
        <p:blipFill>
          <a:blip r:embed="rId7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/>
          <p:cNvSpPr>
            <a:spLocks noGrp="1"/>
          </p:cNvSpPr>
          <p:nvPr>
            <p:ph type="body" sz="quarter" idx="18"/>
          </p:nvPr>
        </p:nvSpPr>
        <p:spPr>
          <a:xfrm>
            <a:off x="5562600" y="2590800"/>
            <a:ext cx="3267075" cy="304800"/>
          </a:xfrm>
        </p:spPr>
        <p:txBody>
          <a:bodyPr/>
          <a:lstStyle/>
          <a:p>
            <a:r>
              <a:rPr lang="en-US" sz="1800" dirty="0"/>
              <a:t>How It Works.</a:t>
            </a:r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9"/>
          </p:nvPr>
        </p:nvSpPr>
        <p:spPr>
          <a:xfrm>
            <a:off x="5857876" y="2895600"/>
            <a:ext cx="3286124" cy="1790700"/>
          </a:xfrm>
        </p:spPr>
        <p:txBody>
          <a:bodyPr/>
          <a:lstStyle/>
          <a:p>
            <a:r>
              <a:rPr lang="en-US" sz="1400" dirty="0">
                <a:latin typeface="BastardusSans" pitchFamily="2" charset="0"/>
              </a:rPr>
              <a:t>Behavior works in two ways:</a:t>
            </a:r>
          </a:p>
          <a:p>
            <a:r>
              <a:rPr lang="en-US" sz="1400" dirty="0">
                <a:latin typeface="BastardusSans" pitchFamily="2" charset="0"/>
              </a:rPr>
              <a:t>1. To get something – attention, material, activity, food or sensory stimulation.</a:t>
            </a:r>
          </a:p>
          <a:p>
            <a:r>
              <a:rPr lang="en-US" sz="1400" dirty="0">
                <a:latin typeface="BastardusSans" pitchFamily="2" charset="0"/>
              </a:rPr>
              <a:t>2. To avoid something – doing a task or social interactions.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22"/>
          </p:nvPr>
        </p:nvSpPr>
        <p:spPr>
          <a:xfrm>
            <a:off x="5562600" y="1524000"/>
            <a:ext cx="3267075" cy="304800"/>
          </a:xfrm>
        </p:spPr>
        <p:txBody>
          <a:bodyPr/>
          <a:lstStyle/>
          <a:p>
            <a:r>
              <a:rPr lang="en-US" sz="1800" dirty="0"/>
              <a:t>What It Means.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23"/>
          </p:nvPr>
        </p:nvSpPr>
        <p:spPr>
          <a:xfrm>
            <a:off x="5857876" y="1828800"/>
            <a:ext cx="3286124" cy="762000"/>
          </a:xfrm>
        </p:spPr>
        <p:txBody>
          <a:bodyPr/>
          <a:lstStyle/>
          <a:p>
            <a:r>
              <a:rPr lang="en-US" sz="1400" dirty="0">
                <a:latin typeface="BastardusSans" pitchFamily="2" charset="0"/>
              </a:rPr>
              <a:t>The way a child behaves is caused by what he gets in return. 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28"/>
          </p:nvPr>
        </p:nvSpPr>
        <p:spPr>
          <a:xfrm>
            <a:off x="0" y="228600"/>
            <a:ext cx="5410200" cy="914400"/>
          </a:xfrm>
        </p:spPr>
        <p:txBody>
          <a:bodyPr/>
          <a:lstStyle/>
          <a:p>
            <a:pPr algn="ctr"/>
            <a:r>
              <a:rPr lang="en-US" sz="2000" u="sng" dirty="0"/>
              <a:t>Rule One: </a:t>
            </a:r>
          </a:p>
          <a:p>
            <a:r>
              <a:rPr lang="en-US" sz="2000" spc="-150" dirty="0"/>
              <a:t>Behavior Is Controlled By Consequences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30781"/>
          <a:stretch>
            <a:fillRect/>
          </a:stretch>
        </p:blipFill>
        <p:spPr bwMode="auto">
          <a:xfrm>
            <a:off x="5638800" y="4343400"/>
            <a:ext cx="33505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Diagram 9"/>
          <p:cNvGraphicFramePr/>
          <p:nvPr/>
        </p:nvGraphicFramePr>
        <p:xfrm>
          <a:off x="457200" y="1219200"/>
          <a:ext cx="4495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5562600" y="5943600"/>
            <a:ext cx="3581400" cy="9144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019800"/>
            <a:ext cx="1447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1335.WAV">
            <a:hlinkClick r:id="" action="ppaction://media"/>
          </p:cNvPr>
          <p:cNvPicPr>
            <a:picLocks noRot="1" noChangeAspect="1"/>
          </p:cNvPicPr>
          <p:nvPr>
            <a:wavAudioFile r:embed="rId1" name="~PP1335.WAV"/>
          </p:nvPr>
        </p:nvPicPr>
        <p:blipFill>
          <a:blip r:embed="rId9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2561600">
            <a:off x="2190500" y="2968206"/>
            <a:ext cx="578542" cy="576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828"/>
                </a:moveTo>
                <a:lnTo>
                  <a:pt x="578542" y="28828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>
            <a:off x="2267159" y="2180971"/>
            <a:ext cx="642965" cy="576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828"/>
                </a:moveTo>
                <a:lnTo>
                  <a:pt x="642965" y="28828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reeform 28"/>
          <p:cNvSpPr/>
          <p:nvPr/>
        </p:nvSpPr>
        <p:spPr>
          <a:xfrm rot="19036916">
            <a:off x="2190948" y="1394494"/>
            <a:ext cx="574528" cy="576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828"/>
                </a:moveTo>
                <a:lnTo>
                  <a:pt x="574528" y="28828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711161" y="1294507"/>
            <a:ext cx="1830585" cy="183058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Freeform 30"/>
          <p:cNvSpPr/>
          <p:nvPr/>
        </p:nvSpPr>
        <p:spPr>
          <a:xfrm>
            <a:off x="2540485" y="304861"/>
            <a:ext cx="1117115" cy="1066740"/>
          </a:xfrm>
          <a:custGeom>
            <a:avLst/>
            <a:gdLst>
              <a:gd name="connsiteX0" fmla="*/ 0 w 1108533"/>
              <a:gd name="connsiteY0" fmla="*/ 549176 h 1098351"/>
              <a:gd name="connsiteX1" fmla="*/ 164154 w 1108533"/>
              <a:gd name="connsiteY1" fmla="*/ 159063 h 1098351"/>
              <a:gd name="connsiteX2" fmla="*/ 554268 w 1108533"/>
              <a:gd name="connsiteY2" fmla="*/ 1 h 1098351"/>
              <a:gd name="connsiteX3" fmla="*/ 944381 w 1108533"/>
              <a:gd name="connsiteY3" fmla="*/ 159064 h 1098351"/>
              <a:gd name="connsiteX4" fmla="*/ 1108534 w 1108533"/>
              <a:gd name="connsiteY4" fmla="*/ 549178 h 1098351"/>
              <a:gd name="connsiteX5" fmla="*/ 944380 w 1108533"/>
              <a:gd name="connsiteY5" fmla="*/ 939292 h 1098351"/>
              <a:gd name="connsiteX6" fmla="*/ 554266 w 1108533"/>
              <a:gd name="connsiteY6" fmla="*/ 1098354 h 1098351"/>
              <a:gd name="connsiteX7" fmla="*/ 164152 w 1108533"/>
              <a:gd name="connsiteY7" fmla="*/ 939291 h 1098351"/>
              <a:gd name="connsiteX8" fmla="*/ -1 w 1108533"/>
              <a:gd name="connsiteY8" fmla="*/ 549177 h 1098351"/>
              <a:gd name="connsiteX9" fmla="*/ 0 w 1108533"/>
              <a:gd name="connsiteY9" fmla="*/ 549176 h 109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8533" h="1098351">
                <a:moveTo>
                  <a:pt x="0" y="549176"/>
                </a:moveTo>
                <a:cubicBezTo>
                  <a:pt x="0" y="402647"/>
                  <a:pt x="59101" y="262195"/>
                  <a:pt x="164154" y="159063"/>
                </a:cubicBezTo>
                <a:cubicBezTo>
                  <a:pt x="267949" y="57167"/>
                  <a:pt x="408153" y="1"/>
                  <a:pt x="554268" y="1"/>
                </a:cubicBezTo>
                <a:cubicBezTo>
                  <a:pt x="700383" y="1"/>
                  <a:pt x="840587" y="57167"/>
                  <a:pt x="944381" y="159064"/>
                </a:cubicBezTo>
                <a:cubicBezTo>
                  <a:pt x="1049434" y="262197"/>
                  <a:pt x="1108534" y="402649"/>
                  <a:pt x="1108534" y="549178"/>
                </a:cubicBezTo>
                <a:cubicBezTo>
                  <a:pt x="1108534" y="695707"/>
                  <a:pt x="1049434" y="836159"/>
                  <a:pt x="944380" y="939292"/>
                </a:cubicBezTo>
                <a:cubicBezTo>
                  <a:pt x="840586" y="1041188"/>
                  <a:pt x="700381" y="1098354"/>
                  <a:pt x="554266" y="1098354"/>
                </a:cubicBezTo>
                <a:cubicBezTo>
                  <a:pt x="408151" y="1098354"/>
                  <a:pt x="267947" y="1041188"/>
                  <a:pt x="164152" y="939291"/>
                </a:cubicBezTo>
                <a:cubicBezTo>
                  <a:pt x="59099" y="836159"/>
                  <a:pt x="-1" y="695706"/>
                  <a:pt x="-1" y="549177"/>
                </a:cubicBezTo>
                <a:lnTo>
                  <a:pt x="0" y="54917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9961" tIns="168470" rIns="169961" bIns="16847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1200" dirty="0">
                <a:latin typeface="BastardusSans" pitchFamily="2" charset="0"/>
              </a:rPr>
              <a:t>Attention</a:t>
            </a:r>
          </a:p>
        </p:txBody>
      </p:sp>
      <p:sp>
        <p:nvSpPr>
          <p:cNvPr id="32" name="Freeform 31"/>
          <p:cNvSpPr/>
          <p:nvPr/>
        </p:nvSpPr>
        <p:spPr>
          <a:xfrm>
            <a:off x="3746126" y="304861"/>
            <a:ext cx="4940674" cy="914339"/>
          </a:xfrm>
          <a:custGeom>
            <a:avLst/>
            <a:gdLst>
              <a:gd name="connsiteX0" fmla="*/ 0 w 1662799"/>
              <a:gd name="connsiteY0" fmla="*/ 0 h 1098351"/>
              <a:gd name="connsiteX1" fmla="*/ 1662799 w 1662799"/>
              <a:gd name="connsiteY1" fmla="*/ 0 h 1098351"/>
              <a:gd name="connsiteX2" fmla="*/ 1662799 w 1662799"/>
              <a:gd name="connsiteY2" fmla="*/ 1098351 h 1098351"/>
              <a:gd name="connsiteX3" fmla="*/ 0 w 1662799"/>
              <a:gd name="connsiteY3" fmla="*/ 1098351 h 1098351"/>
              <a:gd name="connsiteX4" fmla="*/ 0 w 1662799"/>
              <a:gd name="connsiteY4" fmla="*/ 0 h 109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799" h="1098351">
                <a:moveTo>
                  <a:pt x="0" y="0"/>
                </a:moveTo>
                <a:lnTo>
                  <a:pt x="1662799" y="0"/>
                </a:lnTo>
                <a:lnTo>
                  <a:pt x="1662799" y="1098351"/>
                </a:lnTo>
                <a:lnTo>
                  <a:pt x="0" y="10983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Try to: increase attention for appropriate behaviors, ignore problem behavior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Avoid: verbal reprimands, interruption</a:t>
            </a:r>
          </a:p>
        </p:txBody>
      </p:sp>
      <p:sp>
        <p:nvSpPr>
          <p:cNvPr id="33" name="Freeform 32"/>
          <p:cNvSpPr/>
          <p:nvPr/>
        </p:nvSpPr>
        <p:spPr>
          <a:xfrm>
            <a:off x="2910124" y="1660624"/>
            <a:ext cx="1098351" cy="1098351"/>
          </a:xfrm>
          <a:custGeom>
            <a:avLst/>
            <a:gdLst>
              <a:gd name="connsiteX0" fmla="*/ 0 w 1098351"/>
              <a:gd name="connsiteY0" fmla="*/ 549176 h 1098351"/>
              <a:gd name="connsiteX1" fmla="*/ 160850 w 1098351"/>
              <a:gd name="connsiteY1" fmla="*/ 160850 h 1098351"/>
              <a:gd name="connsiteX2" fmla="*/ 549176 w 1098351"/>
              <a:gd name="connsiteY2" fmla="*/ 1 h 1098351"/>
              <a:gd name="connsiteX3" fmla="*/ 937502 w 1098351"/>
              <a:gd name="connsiteY3" fmla="*/ 160851 h 1098351"/>
              <a:gd name="connsiteX4" fmla="*/ 1098351 w 1098351"/>
              <a:gd name="connsiteY4" fmla="*/ 549177 h 1098351"/>
              <a:gd name="connsiteX5" fmla="*/ 937501 w 1098351"/>
              <a:gd name="connsiteY5" fmla="*/ 937503 h 1098351"/>
              <a:gd name="connsiteX6" fmla="*/ 549175 w 1098351"/>
              <a:gd name="connsiteY6" fmla="*/ 1098353 h 1098351"/>
              <a:gd name="connsiteX7" fmla="*/ 160849 w 1098351"/>
              <a:gd name="connsiteY7" fmla="*/ 937503 h 1098351"/>
              <a:gd name="connsiteX8" fmla="*/ -1 w 1098351"/>
              <a:gd name="connsiteY8" fmla="*/ 549177 h 1098351"/>
              <a:gd name="connsiteX9" fmla="*/ 0 w 1098351"/>
              <a:gd name="connsiteY9" fmla="*/ 549176 h 109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8351" h="1098351">
                <a:moveTo>
                  <a:pt x="0" y="549176"/>
                </a:moveTo>
                <a:cubicBezTo>
                  <a:pt x="0" y="403525"/>
                  <a:pt x="57860" y="263840"/>
                  <a:pt x="160850" y="160850"/>
                </a:cubicBezTo>
                <a:cubicBezTo>
                  <a:pt x="263841" y="57860"/>
                  <a:pt x="403526" y="0"/>
                  <a:pt x="549176" y="1"/>
                </a:cubicBezTo>
                <a:cubicBezTo>
                  <a:pt x="694827" y="1"/>
                  <a:pt x="834512" y="57861"/>
                  <a:pt x="937502" y="160851"/>
                </a:cubicBezTo>
                <a:cubicBezTo>
                  <a:pt x="1040492" y="263842"/>
                  <a:pt x="1098352" y="403527"/>
                  <a:pt x="1098351" y="549177"/>
                </a:cubicBezTo>
                <a:cubicBezTo>
                  <a:pt x="1098351" y="694828"/>
                  <a:pt x="1040492" y="834513"/>
                  <a:pt x="937501" y="937503"/>
                </a:cubicBezTo>
                <a:cubicBezTo>
                  <a:pt x="834510" y="1040493"/>
                  <a:pt x="694825" y="1098353"/>
                  <a:pt x="549175" y="1098353"/>
                </a:cubicBezTo>
                <a:cubicBezTo>
                  <a:pt x="403524" y="1098353"/>
                  <a:pt x="263839" y="1040493"/>
                  <a:pt x="160849" y="937503"/>
                </a:cubicBezTo>
                <a:cubicBezTo>
                  <a:pt x="57859" y="834512"/>
                  <a:pt x="-1" y="694827"/>
                  <a:pt x="-1" y="549177"/>
                </a:cubicBezTo>
                <a:lnTo>
                  <a:pt x="0" y="54917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470" tIns="168470" rIns="168470" bIns="16847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latin typeface="BastardusSans" pitchFamily="2" charset="0"/>
              </a:rPr>
              <a:t>Material Activity Food</a:t>
            </a:r>
          </a:p>
        </p:txBody>
      </p:sp>
      <p:sp>
        <p:nvSpPr>
          <p:cNvPr id="34" name="Freeform 33"/>
          <p:cNvSpPr/>
          <p:nvPr/>
        </p:nvSpPr>
        <p:spPr>
          <a:xfrm>
            <a:off x="4118311" y="1660625"/>
            <a:ext cx="3349289" cy="1006376"/>
          </a:xfrm>
          <a:custGeom>
            <a:avLst/>
            <a:gdLst>
              <a:gd name="connsiteX0" fmla="*/ 0 w 1647527"/>
              <a:gd name="connsiteY0" fmla="*/ 0 h 1098351"/>
              <a:gd name="connsiteX1" fmla="*/ 1647527 w 1647527"/>
              <a:gd name="connsiteY1" fmla="*/ 0 h 1098351"/>
              <a:gd name="connsiteX2" fmla="*/ 1647527 w 1647527"/>
              <a:gd name="connsiteY2" fmla="*/ 1098351 h 1098351"/>
              <a:gd name="connsiteX3" fmla="*/ 0 w 1647527"/>
              <a:gd name="connsiteY3" fmla="*/ 1098351 h 1098351"/>
              <a:gd name="connsiteX4" fmla="*/ 0 w 1647527"/>
              <a:gd name="connsiteY4" fmla="*/ 0 h 109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527" h="1098351">
                <a:moveTo>
                  <a:pt x="0" y="0"/>
                </a:moveTo>
                <a:lnTo>
                  <a:pt x="1647527" y="0"/>
                </a:lnTo>
                <a:lnTo>
                  <a:pt x="1647527" y="1098351"/>
                </a:lnTo>
                <a:lnTo>
                  <a:pt x="0" y="10983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Try to: deny access, give access at times when the behavior is not occurring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Avoid: giving access after problem behavior</a:t>
            </a:r>
          </a:p>
        </p:txBody>
      </p:sp>
      <p:sp>
        <p:nvSpPr>
          <p:cNvPr id="35" name="Freeform 34"/>
          <p:cNvSpPr/>
          <p:nvPr/>
        </p:nvSpPr>
        <p:spPr>
          <a:xfrm>
            <a:off x="2546848" y="3016388"/>
            <a:ext cx="1098351" cy="1098351"/>
          </a:xfrm>
          <a:custGeom>
            <a:avLst/>
            <a:gdLst>
              <a:gd name="connsiteX0" fmla="*/ 0 w 1098351"/>
              <a:gd name="connsiteY0" fmla="*/ 549176 h 1098351"/>
              <a:gd name="connsiteX1" fmla="*/ 160850 w 1098351"/>
              <a:gd name="connsiteY1" fmla="*/ 160850 h 1098351"/>
              <a:gd name="connsiteX2" fmla="*/ 549176 w 1098351"/>
              <a:gd name="connsiteY2" fmla="*/ 1 h 1098351"/>
              <a:gd name="connsiteX3" fmla="*/ 937502 w 1098351"/>
              <a:gd name="connsiteY3" fmla="*/ 160851 h 1098351"/>
              <a:gd name="connsiteX4" fmla="*/ 1098351 w 1098351"/>
              <a:gd name="connsiteY4" fmla="*/ 549177 h 1098351"/>
              <a:gd name="connsiteX5" fmla="*/ 937501 w 1098351"/>
              <a:gd name="connsiteY5" fmla="*/ 937503 h 1098351"/>
              <a:gd name="connsiteX6" fmla="*/ 549175 w 1098351"/>
              <a:gd name="connsiteY6" fmla="*/ 1098353 h 1098351"/>
              <a:gd name="connsiteX7" fmla="*/ 160849 w 1098351"/>
              <a:gd name="connsiteY7" fmla="*/ 937503 h 1098351"/>
              <a:gd name="connsiteX8" fmla="*/ -1 w 1098351"/>
              <a:gd name="connsiteY8" fmla="*/ 549177 h 1098351"/>
              <a:gd name="connsiteX9" fmla="*/ 0 w 1098351"/>
              <a:gd name="connsiteY9" fmla="*/ 549176 h 109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8351" h="1098351">
                <a:moveTo>
                  <a:pt x="0" y="549176"/>
                </a:moveTo>
                <a:cubicBezTo>
                  <a:pt x="0" y="403525"/>
                  <a:pt x="57860" y="263840"/>
                  <a:pt x="160850" y="160850"/>
                </a:cubicBezTo>
                <a:cubicBezTo>
                  <a:pt x="263841" y="57860"/>
                  <a:pt x="403526" y="0"/>
                  <a:pt x="549176" y="1"/>
                </a:cubicBezTo>
                <a:cubicBezTo>
                  <a:pt x="694827" y="1"/>
                  <a:pt x="834512" y="57861"/>
                  <a:pt x="937502" y="160851"/>
                </a:cubicBezTo>
                <a:cubicBezTo>
                  <a:pt x="1040492" y="263842"/>
                  <a:pt x="1098352" y="403527"/>
                  <a:pt x="1098351" y="549177"/>
                </a:cubicBezTo>
                <a:cubicBezTo>
                  <a:pt x="1098351" y="694828"/>
                  <a:pt x="1040492" y="834513"/>
                  <a:pt x="937501" y="937503"/>
                </a:cubicBezTo>
                <a:cubicBezTo>
                  <a:pt x="834510" y="1040493"/>
                  <a:pt x="694825" y="1098353"/>
                  <a:pt x="549175" y="1098353"/>
                </a:cubicBezTo>
                <a:cubicBezTo>
                  <a:pt x="403524" y="1098353"/>
                  <a:pt x="263839" y="1040493"/>
                  <a:pt x="160849" y="937503"/>
                </a:cubicBezTo>
                <a:cubicBezTo>
                  <a:pt x="57859" y="834512"/>
                  <a:pt x="-1" y="694827"/>
                  <a:pt x="-1" y="549177"/>
                </a:cubicBezTo>
                <a:lnTo>
                  <a:pt x="0" y="54917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8470" tIns="168470" rIns="168470" bIns="16847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latin typeface="BastardusSans" pitchFamily="2" charset="0"/>
              </a:rPr>
              <a:t>Sensory</a:t>
            </a:r>
            <a:endParaRPr lang="en-US" sz="1200" kern="1200" dirty="0">
              <a:latin typeface="BastardusSans" pitchFamily="2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755035" y="3016389"/>
            <a:ext cx="4626965" cy="1022211"/>
          </a:xfrm>
          <a:custGeom>
            <a:avLst/>
            <a:gdLst>
              <a:gd name="connsiteX0" fmla="*/ 0 w 1647527"/>
              <a:gd name="connsiteY0" fmla="*/ 0 h 1098351"/>
              <a:gd name="connsiteX1" fmla="*/ 1647527 w 1647527"/>
              <a:gd name="connsiteY1" fmla="*/ 0 h 1098351"/>
              <a:gd name="connsiteX2" fmla="*/ 1647527 w 1647527"/>
              <a:gd name="connsiteY2" fmla="*/ 1098351 h 1098351"/>
              <a:gd name="connsiteX3" fmla="*/ 0 w 1647527"/>
              <a:gd name="connsiteY3" fmla="*/ 1098351 h 1098351"/>
              <a:gd name="connsiteX4" fmla="*/ 0 w 1647527"/>
              <a:gd name="connsiteY4" fmla="*/ 0 h 109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527" h="1098351">
                <a:moveTo>
                  <a:pt x="0" y="0"/>
                </a:moveTo>
                <a:lnTo>
                  <a:pt x="1647527" y="0"/>
                </a:lnTo>
                <a:lnTo>
                  <a:pt x="1647527" y="1098351"/>
                </a:lnTo>
                <a:lnTo>
                  <a:pt x="0" y="10983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Try to: interrupt/redirect behavior, give alternative stimulation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Avoid: ignoring behavior, giving a timeout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8200" y="18288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astardusSans" pitchFamily="2" charset="0"/>
              </a:rPr>
              <a:t>To Get Something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953000"/>
            <a:ext cx="23907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953000"/>
            <a:ext cx="2514600" cy="166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638800" y="4953000"/>
            <a:ext cx="609600" cy="16764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142.WAV">
            <a:hlinkClick r:id="" action="ppaction://media"/>
          </p:cNvPr>
          <p:cNvPicPr>
            <a:picLocks noRot="1" noChangeAspect="1"/>
          </p:cNvPicPr>
          <p:nvPr>
            <a:wavAudioFile r:embed="rId1" name="~PP142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8839200" cy="46482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 rot="1742363">
            <a:off x="3336541" y="3013089"/>
            <a:ext cx="785673" cy="673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3662"/>
                </a:moveTo>
                <a:lnTo>
                  <a:pt x="785673" y="3366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 rot="19857637">
            <a:off x="3336541" y="1745585"/>
            <a:ext cx="785673" cy="6732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3662"/>
                </a:moveTo>
                <a:lnTo>
                  <a:pt x="785673" y="3366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val 9"/>
          <p:cNvSpPr/>
          <p:nvPr/>
        </p:nvSpPr>
        <p:spPr>
          <a:xfrm>
            <a:off x="1447886" y="1272976"/>
            <a:ext cx="2280046" cy="228004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3962400" y="572518"/>
            <a:ext cx="1447800" cy="1408682"/>
          </a:xfrm>
          <a:custGeom>
            <a:avLst/>
            <a:gdLst>
              <a:gd name="connsiteX0" fmla="*/ 0 w 1368028"/>
              <a:gd name="connsiteY0" fmla="*/ 684014 h 1368028"/>
              <a:gd name="connsiteX1" fmla="*/ 200344 w 1368028"/>
              <a:gd name="connsiteY1" fmla="*/ 200343 h 1368028"/>
              <a:gd name="connsiteX2" fmla="*/ 684015 w 1368028"/>
              <a:gd name="connsiteY2" fmla="*/ 1 h 1368028"/>
              <a:gd name="connsiteX3" fmla="*/ 1167686 w 1368028"/>
              <a:gd name="connsiteY3" fmla="*/ 200345 h 1368028"/>
              <a:gd name="connsiteX4" fmla="*/ 1368028 w 1368028"/>
              <a:gd name="connsiteY4" fmla="*/ 684016 h 1368028"/>
              <a:gd name="connsiteX5" fmla="*/ 1167685 w 1368028"/>
              <a:gd name="connsiteY5" fmla="*/ 1167687 h 1368028"/>
              <a:gd name="connsiteX6" fmla="*/ 684014 w 1368028"/>
              <a:gd name="connsiteY6" fmla="*/ 1368030 h 1368028"/>
              <a:gd name="connsiteX7" fmla="*/ 200343 w 1368028"/>
              <a:gd name="connsiteY7" fmla="*/ 1167687 h 1368028"/>
              <a:gd name="connsiteX8" fmla="*/ 0 w 1368028"/>
              <a:gd name="connsiteY8" fmla="*/ 684016 h 1368028"/>
              <a:gd name="connsiteX9" fmla="*/ 0 w 1368028"/>
              <a:gd name="connsiteY9" fmla="*/ 684014 h 136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8028" h="1368028">
                <a:moveTo>
                  <a:pt x="0" y="684014"/>
                </a:moveTo>
                <a:cubicBezTo>
                  <a:pt x="0" y="502602"/>
                  <a:pt x="72066" y="328621"/>
                  <a:pt x="200344" y="200343"/>
                </a:cubicBezTo>
                <a:cubicBezTo>
                  <a:pt x="328622" y="72066"/>
                  <a:pt x="502604" y="0"/>
                  <a:pt x="684015" y="1"/>
                </a:cubicBezTo>
                <a:cubicBezTo>
                  <a:pt x="865427" y="1"/>
                  <a:pt x="1039408" y="72067"/>
                  <a:pt x="1167686" y="200345"/>
                </a:cubicBezTo>
                <a:cubicBezTo>
                  <a:pt x="1295963" y="328623"/>
                  <a:pt x="1368029" y="502605"/>
                  <a:pt x="1368028" y="684016"/>
                </a:cubicBezTo>
                <a:cubicBezTo>
                  <a:pt x="1368028" y="865428"/>
                  <a:pt x="1295962" y="1039410"/>
                  <a:pt x="1167685" y="1167687"/>
                </a:cubicBezTo>
                <a:cubicBezTo>
                  <a:pt x="1039407" y="1295965"/>
                  <a:pt x="865426" y="1368030"/>
                  <a:pt x="684014" y="1368030"/>
                </a:cubicBezTo>
                <a:cubicBezTo>
                  <a:pt x="502602" y="1368030"/>
                  <a:pt x="328620" y="1295964"/>
                  <a:pt x="200343" y="1167687"/>
                </a:cubicBezTo>
                <a:cubicBezTo>
                  <a:pt x="72066" y="1039409"/>
                  <a:pt x="0" y="865428"/>
                  <a:pt x="0" y="684016"/>
                </a:cubicBezTo>
                <a:lnTo>
                  <a:pt x="0" y="6840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0503" tIns="210503" rIns="210503" bIns="21050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latin typeface="BastardusSans" pitchFamily="2" charset="0"/>
              </a:rPr>
              <a:t>Completing    A </a:t>
            </a:r>
            <a:r>
              <a:rPr lang="en-US" sz="1800" kern="1200" dirty="0">
                <a:latin typeface="BastardusSans" pitchFamily="2" charset="0"/>
              </a:rPr>
              <a:t>Task</a:t>
            </a:r>
            <a:endParaRPr lang="en-US" sz="1600" kern="1200" dirty="0">
              <a:latin typeface="BastardusSans" pitchFamily="2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491670" y="572519"/>
            <a:ext cx="3118930" cy="1368028"/>
          </a:xfrm>
          <a:custGeom>
            <a:avLst/>
            <a:gdLst>
              <a:gd name="connsiteX0" fmla="*/ 0 w 2052042"/>
              <a:gd name="connsiteY0" fmla="*/ 0 h 1368028"/>
              <a:gd name="connsiteX1" fmla="*/ 2052042 w 2052042"/>
              <a:gd name="connsiteY1" fmla="*/ 0 h 1368028"/>
              <a:gd name="connsiteX2" fmla="*/ 2052042 w 2052042"/>
              <a:gd name="connsiteY2" fmla="*/ 1368028 h 1368028"/>
              <a:gd name="connsiteX3" fmla="*/ 0 w 2052042"/>
              <a:gd name="connsiteY3" fmla="*/ 1368028 h 1368028"/>
              <a:gd name="connsiteX4" fmla="*/ 0 w 2052042"/>
              <a:gd name="connsiteY4" fmla="*/ 0 h 136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42" h="1368028">
                <a:moveTo>
                  <a:pt x="0" y="0"/>
                </a:moveTo>
                <a:lnTo>
                  <a:pt x="2052042" y="0"/>
                </a:lnTo>
                <a:lnTo>
                  <a:pt x="2052042" y="1368028"/>
                </a:lnTo>
                <a:lnTo>
                  <a:pt x="0" y="13680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Try to: reinforce doing task, teach how to seek help, </a:t>
            </a:r>
            <a:r>
              <a:rPr lang="en-US" sz="1400" dirty="0">
                <a:latin typeface="BastardusSans" pitchFamily="2" charset="0"/>
              </a:rPr>
              <a:t>make the task easier</a:t>
            </a:r>
            <a:endParaRPr lang="en-US" sz="1400" kern="1200" dirty="0">
              <a:latin typeface="BastardusSans" pitchFamily="2" charset="0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Avoid: ignoring, timeout</a:t>
            </a:r>
          </a:p>
        </p:txBody>
      </p:sp>
      <p:sp>
        <p:nvSpPr>
          <p:cNvPr id="13" name="Freeform 12"/>
          <p:cNvSpPr/>
          <p:nvPr/>
        </p:nvSpPr>
        <p:spPr>
          <a:xfrm>
            <a:off x="3986840" y="2885452"/>
            <a:ext cx="1368028" cy="1368028"/>
          </a:xfrm>
          <a:custGeom>
            <a:avLst/>
            <a:gdLst>
              <a:gd name="connsiteX0" fmla="*/ 0 w 1368028"/>
              <a:gd name="connsiteY0" fmla="*/ 684014 h 1368028"/>
              <a:gd name="connsiteX1" fmla="*/ 200344 w 1368028"/>
              <a:gd name="connsiteY1" fmla="*/ 200343 h 1368028"/>
              <a:gd name="connsiteX2" fmla="*/ 684015 w 1368028"/>
              <a:gd name="connsiteY2" fmla="*/ 1 h 1368028"/>
              <a:gd name="connsiteX3" fmla="*/ 1167686 w 1368028"/>
              <a:gd name="connsiteY3" fmla="*/ 200345 h 1368028"/>
              <a:gd name="connsiteX4" fmla="*/ 1368028 w 1368028"/>
              <a:gd name="connsiteY4" fmla="*/ 684016 h 1368028"/>
              <a:gd name="connsiteX5" fmla="*/ 1167685 w 1368028"/>
              <a:gd name="connsiteY5" fmla="*/ 1167687 h 1368028"/>
              <a:gd name="connsiteX6" fmla="*/ 684014 w 1368028"/>
              <a:gd name="connsiteY6" fmla="*/ 1368030 h 1368028"/>
              <a:gd name="connsiteX7" fmla="*/ 200343 w 1368028"/>
              <a:gd name="connsiteY7" fmla="*/ 1167687 h 1368028"/>
              <a:gd name="connsiteX8" fmla="*/ 0 w 1368028"/>
              <a:gd name="connsiteY8" fmla="*/ 684016 h 1368028"/>
              <a:gd name="connsiteX9" fmla="*/ 0 w 1368028"/>
              <a:gd name="connsiteY9" fmla="*/ 684014 h 136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68028" h="1368028">
                <a:moveTo>
                  <a:pt x="0" y="684014"/>
                </a:moveTo>
                <a:cubicBezTo>
                  <a:pt x="0" y="502602"/>
                  <a:pt x="72066" y="328621"/>
                  <a:pt x="200344" y="200343"/>
                </a:cubicBezTo>
                <a:cubicBezTo>
                  <a:pt x="328622" y="72066"/>
                  <a:pt x="502604" y="0"/>
                  <a:pt x="684015" y="1"/>
                </a:cubicBezTo>
                <a:cubicBezTo>
                  <a:pt x="865427" y="1"/>
                  <a:pt x="1039408" y="72067"/>
                  <a:pt x="1167686" y="200345"/>
                </a:cubicBezTo>
                <a:cubicBezTo>
                  <a:pt x="1295963" y="328623"/>
                  <a:pt x="1368029" y="502605"/>
                  <a:pt x="1368028" y="684016"/>
                </a:cubicBezTo>
                <a:cubicBezTo>
                  <a:pt x="1368028" y="865428"/>
                  <a:pt x="1295962" y="1039410"/>
                  <a:pt x="1167685" y="1167687"/>
                </a:cubicBezTo>
                <a:cubicBezTo>
                  <a:pt x="1039407" y="1295965"/>
                  <a:pt x="865426" y="1368030"/>
                  <a:pt x="684014" y="1368030"/>
                </a:cubicBezTo>
                <a:cubicBezTo>
                  <a:pt x="502602" y="1368030"/>
                  <a:pt x="328620" y="1295964"/>
                  <a:pt x="200343" y="1167687"/>
                </a:cubicBezTo>
                <a:cubicBezTo>
                  <a:pt x="72066" y="1039409"/>
                  <a:pt x="0" y="865428"/>
                  <a:pt x="0" y="684016"/>
                </a:cubicBezTo>
                <a:lnTo>
                  <a:pt x="0" y="68401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0503" tIns="210503" rIns="210503" bIns="21050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latin typeface="BastardusSans" pitchFamily="2" charset="0"/>
              </a:rPr>
              <a:t>Social Attention</a:t>
            </a:r>
          </a:p>
        </p:txBody>
      </p:sp>
      <p:sp>
        <p:nvSpPr>
          <p:cNvPr id="14" name="Freeform 13"/>
          <p:cNvSpPr/>
          <p:nvPr/>
        </p:nvSpPr>
        <p:spPr>
          <a:xfrm>
            <a:off x="5491670" y="2885452"/>
            <a:ext cx="3423729" cy="1368028"/>
          </a:xfrm>
          <a:custGeom>
            <a:avLst/>
            <a:gdLst>
              <a:gd name="connsiteX0" fmla="*/ 0 w 2052042"/>
              <a:gd name="connsiteY0" fmla="*/ 0 h 1368028"/>
              <a:gd name="connsiteX1" fmla="*/ 2052042 w 2052042"/>
              <a:gd name="connsiteY1" fmla="*/ 0 h 1368028"/>
              <a:gd name="connsiteX2" fmla="*/ 2052042 w 2052042"/>
              <a:gd name="connsiteY2" fmla="*/ 1368028 h 1368028"/>
              <a:gd name="connsiteX3" fmla="*/ 0 w 2052042"/>
              <a:gd name="connsiteY3" fmla="*/ 1368028 h 1368028"/>
              <a:gd name="connsiteX4" fmla="*/ 0 w 2052042"/>
              <a:gd name="connsiteY4" fmla="*/ 0 h 136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2042" h="1368028">
                <a:moveTo>
                  <a:pt x="0" y="0"/>
                </a:moveTo>
                <a:lnTo>
                  <a:pt x="2052042" y="0"/>
                </a:lnTo>
                <a:lnTo>
                  <a:pt x="2052042" y="1368028"/>
                </a:lnTo>
                <a:lnTo>
                  <a:pt x="0" y="13680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Try to: give reinforcement when social attention happens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400" kern="1200" dirty="0">
                <a:latin typeface="BastardusSans" pitchFamily="2" charset="0"/>
              </a:rPr>
              <a:t>Avoid: ignoring, timeout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6400" y="19812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BastardusSans" pitchFamily="2" charset="0"/>
              </a:rPr>
              <a:t>Avoid Something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13333" b="6667"/>
          <a:stretch>
            <a:fillRect/>
          </a:stretch>
        </p:blipFill>
        <p:spPr bwMode="auto">
          <a:xfrm>
            <a:off x="3200400" y="4876800"/>
            <a:ext cx="3048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400800" y="4953000"/>
            <a:ext cx="2590800" cy="17526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148.WAV">
            <a:hlinkClick r:id="" action="ppaction://media"/>
          </p:cNvPr>
          <p:cNvPicPr>
            <a:picLocks noRot="1" noChangeAspect="1"/>
          </p:cNvPicPr>
          <p:nvPr>
            <a:wavAudioFile r:embed="rId1" name="~PP14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S101915334">
  <a:themeElements>
    <a:clrScheme name="lharris_healthcare_presentation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FC20E"/>
      </a:accent1>
      <a:accent2>
        <a:srgbClr val="FAAEE3"/>
      </a:accent2>
      <a:accent3>
        <a:srgbClr val="CEE39F"/>
      </a:accent3>
      <a:accent4>
        <a:srgbClr val="36363E"/>
      </a:accent4>
      <a:accent5>
        <a:srgbClr val="3FAEDE"/>
      </a:accent5>
      <a:accent6>
        <a:srgbClr val="B5D55B"/>
      </a:accent6>
      <a:hlink>
        <a:srgbClr val="3FAEDE"/>
      </a:hlink>
      <a:folHlink>
        <a:srgbClr val="B5D55B"/>
      </a:folHlink>
    </a:clrScheme>
    <a:fontScheme name="lharris_travel">
      <a:majorFont>
        <a:latin typeface="times new roman"/>
        <a:ea typeface=""/>
        <a:cs typeface=""/>
      </a:majorFont>
      <a:minorFont>
        <a:latin typeface="Trebus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2E8AA36-F33F-41D9-8BB3-2FE38E87BB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TS101915334</Template>
  <TotalTime>3947</TotalTime>
  <Words>1260</Words>
  <Application>Microsoft Office PowerPoint</Application>
  <PresentationFormat>On-screen Show (4:3)</PresentationFormat>
  <Paragraphs>233</Paragraphs>
  <Slides>20</Slides>
  <Notes>4</Notes>
  <HiddenSlides>2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Sketch Rockwell</vt:lpstr>
      <vt:lpstr>BastardusSans</vt:lpstr>
      <vt:lpstr>Palatino Linotype</vt:lpstr>
      <vt:lpstr>Courier New</vt:lpstr>
      <vt:lpstr>Courier</vt:lpstr>
      <vt:lpstr>Arial</vt:lpstr>
      <vt:lpstr>Trebushet MS</vt:lpstr>
      <vt:lpstr>Caraway</vt:lpstr>
      <vt:lpstr>Calibri</vt:lpstr>
      <vt:lpstr>TS101915334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Meghan Swick</dc:creator>
  <cp:lastModifiedBy>Covaleski, Kylea Joyce</cp:lastModifiedBy>
  <cp:revision>96</cp:revision>
  <dcterms:created xsi:type="dcterms:W3CDTF">2011-04-10T00:37:12Z</dcterms:created>
  <dcterms:modified xsi:type="dcterms:W3CDTF">2019-08-30T17:15:10Z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TC019153349991</vt:lpwstr>
  </property>
</Properties>
</file>