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Lst>
  <p:notesMasterIdLst>
    <p:notesMasterId r:id="rId24"/>
  </p:notesMasterIdLst>
  <p:handoutMasterIdLst>
    <p:handoutMasterId r:id="rId25"/>
  </p:handoutMasterIdLst>
  <p:sldIdLst>
    <p:sldId id="256" r:id="rId2"/>
    <p:sldId id="257" r:id="rId3"/>
    <p:sldId id="258" r:id="rId4"/>
    <p:sldId id="259" r:id="rId5"/>
    <p:sldId id="263" r:id="rId6"/>
    <p:sldId id="272" r:id="rId7"/>
    <p:sldId id="264" r:id="rId8"/>
    <p:sldId id="262" r:id="rId9"/>
    <p:sldId id="260" r:id="rId10"/>
    <p:sldId id="261" r:id="rId11"/>
    <p:sldId id="265" r:id="rId12"/>
    <p:sldId id="273" r:id="rId13"/>
    <p:sldId id="266" r:id="rId14"/>
    <p:sldId id="267" r:id="rId15"/>
    <p:sldId id="268" r:id="rId16"/>
    <p:sldId id="269" r:id="rId17"/>
    <p:sldId id="274" r:id="rId18"/>
    <p:sldId id="275" r:id="rId19"/>
    <p:sldId id="277" r:id="rId20"/>
    <p:sldId id="276" r:id="rId21"/>
    <p:sldId id="270" r:id="rId22"/>
    <p:sldId id="271"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7E7E"/>
    <a:srgbClr val="535353"/>
    <a:srgbClr val="000000"/>
    <a:srgbClr val="4B4B4B"/>
    <a:srgbClr val="292929"/>
    <a:srgbClr val="6363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92" autoAdjust="0"/>
    <p:restoredTop sz="94747" autoAdjust="0"/>
  </p:normalViewPr>
  <p:slideViewPr>
    <p:cSldViewPr snapToObjects="1">
      <p:cViewPr varScale="1">
        <p:scale>
          <a:sx n="69" d="100"/>
          <a:sy n="69" d="100"/>
        </p:scale>
        <p:origin x="105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80" d="100"/>
          <a:sy n="80" d="100"/>
        </p:scale>
        <p:origin x="-243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1C09481-930D-7B49-8F84-531F6F2541ED}" type="datetimeFigureOut">
              <a:rPr lang="en-US" smtClean="0"/>
              <a:pPr/>
              <a:t>9/11/2019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5203E5-8714-3E4C-B6BB-767B768D3FE1}"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AAD42D-5C13-804E-B701-8ADD7E2FAE28}" type="datetimeFigureOut">
              <a:rPr lang="en-US" smtClean="0"/>
              <a:pPr/>
              <a:t>9/11/2019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A4AF9B-8080-674F-AC4B-E329BD16C213}"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A4AF9B-8080-674F-AC4B-E329BD16C213}"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A4AF9B-8080-674F-AC4B-E329BD16C213}"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6A4AF9B-8080-674F-AC4B-E329BD16C213}"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A4AF9B-8080-674F-AC4B-E329BD16C213}" type="slidenum">
              <a:rPr lang="en-US" smtClean="0"/>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a:xfrm>
            <a:off x="7848600" y="0"/>
            <a:ext cx="1295399" cy="6858000"/>
          </a:xfrm>
          <a:prstGeom prst="rect">
            <a:avLst/>
          </a:prstGeom>
          <a:gradFill>
            <a:gsLst>
              <a:gs pos="0">
                <a:schemeClr val="bg1">
                  <a:lumMod val="50000"/>
                  <a:alpha val="20000"/>
                </a:schemeClr>
              </a:gs>
              <a:gs pos="100000">
                <a:schemeClr val="bg1">
                  <a:lumMod val="85000"/>
                  <a:alpha val="20000"/>
                </a:schemeClr>
              </a:gs>
            </a:gsLst>
            <a:lin ang="21594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65760" y="2971800"/>
            <a:ext cx="5120640" cy="1709928"/>
          </a:xfrm>
        </p:spPr>
        <p:txBody>
          <a:bodyPr vert="horz" lIns="91440" tIns="45720" rIns="91440" bIns="45720" rtlCol="0" anchor="b" anchorCtr="0">
            <a:noAutofit/>
            <a:scene3d>
              <a:camera prst="orthographicFront"/>
              <a:lightRig rig="morning" dir="t">
                <a:rot lat="0" lon="0" rev="2400000"/>
              </a:lightRig>
            </a:scene3d>
            <a:sp3d extrusionH="63500" contourW="6350">
              <a:bevelT w="19050" h="50800" prst="softRound"/>
              <a:contourClr>
                <a:schemeClr val="bg1"/>
              </a:contourClr>
            </a:sp3d>
          </a:bodyPr>
          <a:lstStyle>
            <a:lvl1pPr algn="ctr" defTabSz="914400" rtl="0" eaLnBrk="1" latinLnBrk="0" hangingPunct="1">
              <a:spcBef>
                <a:spcPct val="0"/>
              </a:spcBef>
              <a:buNone/>
              <a:defRPr sz="4400" b="1" kern="1200" baseline="0">
                <a:solidFill>
                  <a:schemeClr val="tx2"/>
                </a:solidFill>
                <a:effectLst>
                  <a:innerShdw blurRad="63500" dist="50800" dir="5400000">
                    <a:schemeClr val="bg1">
                      <a:alpha val="50000"/>
                    </a:schemeClr>
                  </a:innerShdw>
                </a:effectLst>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365760" y="4956048"/>
            <a:ext cx="5111496" cy="1004048"/>
          </a:xfrm>
        </p:spPr>
        <p:txBody>
          <a:bodyPr vert="horz" lIns="91440" tIns="45720" rIns="91440" bIns="45720" rtlCol="0" anchor="t" anchorCtr="0">
            <a:normAutofit/>
            <a:scene3d>
              <a:camera prst="orthographicFront"/>
              <a:lightRig rig="threePt" dir="t"/>
            </a:scene3d>
            <a:sp3d>
              <a:contourClr>
                <a:schemeClr val="bg1"/>
              </a:contourClr>
            </a:sp3d>
          </a:bodyPr>
          <a:lstStyle>
            <a:lvl1pPr marL="0" indent="0" algn="ctr">
              <a:spcBef>
                <a:spcPct val="0"/>
              </a:spcBef>
              <a:buNone/>
              <a:defRPr sz="1500" b="1" kern="1200">
                <a:solidFill>
                  <a:schemeClr val="tx1">
                    <a:tint val="75000"/>
                  </a:schemeClr>
                </a:solidFill>
                <a:effectLst>
                  <a:outerShdw blurRad="50800" dist="12700" dir="2700000" algn="tl" rotWithShape="0">
                    <a:schemeClr val="bg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ctr" defTabSz="914400" rtl="0" eaLnBrk="1" latinLnBrk="0" hangingPunct="1">
              <a:lnSpc>
                <a:spcPct val="120000"/>
              </a:lnSpc>
              <a:spcBef>
                <a:spcPts val="2400"/>
              </a:spcBef>
              <a:buClr>
                <a:schemeClr val="tx2"/>
              </a:buClr>
              <a:buSzPct val="100000"/>
              <a:buFont typeface="Wingdings 2" pitchFamily="18" charset="2"/>
              <a:buNone/>
            </a:pPr>
            <a:r>
              <a:rPr lang="en-US"/>
              <a:t>Click to edit Master subtitle style</a:t>
            </a:r>
            <a:endParaRPr/>
          </a:p>
        </p:txBody>
      </p:sp>
      <p:sp>
        <p:nvSpPr>
          <p:cNvPr id="4" name="Date Placeholder 3"/>
          <p:cNvSpPr>
            <a:spLocks noGrp="1"/>
          </p:cNvSpPr>
          <p:nvPr>
            <p:ph type="dt" sz="half" idx="10"/>
          </p:nvPr>
        </p:nvSpPr>
        <p:spPr/>
        <p:txBody>
          <a:bodyPr/>
          <a:lstStyle/>
          <a:p>
            <a:fld id="{792CE61B-0C83-B348-A37F-58BED5528A8A}" type="datetime1">
              <a:rPr lang="en-US" smtClean="0"/>
              <a:pPr/>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46082-EDBA-0640-A651-05BB35A1D51A}" type="slidenum">
              <a:rPr lang="en-US" smtClean="0"/>
              <a:pPr/>
              <a:t>‹#›</a:t>
            </a:fld>
            <a:endParaRPr lang="en-US"/>
          </a:p>
        </p:txBody>
      </p:sp>
      <p:pic>
        <p:nvPicPr>
          <p:cNvPr id="10" name="Picture 9" descr="titleSlideBevel.png"/>
          <p:cNvPicPr>
            <a:picLocks noChangeAspect="1"/>
          </p:cNvPicPr>
          <p:nvPr/>
        </p:nvPicPr>
        <p:blipFill>
          <a:blip r:embed="rId2"/>
          <a:stretch>
            <a:fillRect/>
          </a:stretch>
        </p:blipFill>
        <p:spPr>
          <a:xfrm>
            <a:off x="361950" y="4760260"/>
            <a:ext cx="5120640" cy="1796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188259"/>
            <a:ext cx="7071837" cy="901700"/>
          </a:xfrm>
        </p:spPr>
        <p:txBody>
          <a:bodyPr bIns="0" anchor="b">
            <a:noAutofit/>
          </a:bodyPr>
          <a:lstStyle>
            <a:lvl1pPr algn="l">
              <a:defRPr sz="3200" b="0"/>
            </a:lvl1pPr>
          </a:lstStyle>
          <a:p>
            <a:r>
              <a:rPr lang="en-US"/>
              <a:t>Click to edit Master title style</a:t>
            </a:r>
            <a:endParaRPr/>
          </a:p>
        </p:txBody>
      </p:sp>
      <p:sp>
        <p:nvSpPr>
          <p:cNvPr id="3" name="Content Placeholder 2"/>
          <p:cNvSpPr>
            <a:spLocks noGrp="1"/>
          </p:cNvSpPr>
          <p:nvPr>
            <p:ph idx="1"/>
          </p:nvPr>
        </p:nvSpPr>
        <p:spPr>
          <a:xfrm>
            <a:off x="609600" y="2312988"/>
            <a:ext cx="6843713" cy="3813175"/>
          </a:xfrm>
        </p:spPr>
        <p:txBody>
          <a:bodyPr>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366900" y="1103406"/>
            <a:ext cx="7085908" cy="841188"/>
          </a:xfrm>
        </p:spPr>
        <p:txBody>
          <a:bodyPr tIns="0" bIns="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4FBC70-BECE-4C48-9A6C-A6B9CA9DC9C3}" type="datetime1">
              <a:rPr lang="en-US" smtClean="0"/>
              <a:pPr/>
              <a:t>9/11/2019</a:t>
            </a:fld>
            <a:endParaRPr lang="en-US"/>
          </a:p>
        </p:txBody>
      </p:sp>
      <p:sp>
        <p:nvSpPr>
          <p:cNvPr id="6" name="Footer Placeholder 5"/>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0846082-EDBA-0640-A651-05BB35A1D51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5096435"/>
            <a:ext cx="7072313" cy="566738"/>
          </a:xfrm>
        </p:spPr>
        <p:txBody>
          <a:bodyPr anchor="b"/>
          <a:lstStyle>
            <a:lvl1pPr algn="l">
              <a:defRPr sz="3200" b="0"/>
            </a:lvl1pPr>
          </a:lstStyle>
          <a:p>
            <a:r>
              <a:rPr lang="en-US"/>
              <a:t>Click to edit Master title style</a:t>
            </a:r>
            <a:endParaRPr/>
          </a:p>
        </p:txBody>
      </p:sp>
      <p:sp>
        <p:nvSpPr>
          <p:cNvPr id="3" name="Picture Placeholder 2"/>
          <p:cNvSpPr>
            <a:spLocks noGrp="1"/>
          </p:cNvSpPr>
          <p:nvPr>
            <p:ph type="pic" idx="1"/>
          </p:nvPr>
        </p:nvSpPr>
        <p:spPr>
          <a:xfrm>
            <a:off x="484093" y="443753"/>
            <a:ext cx="6970059" cy="3977640"/>
          </a:xfrm>
          <a:noFill/>
          <a:ln>
            <a:noFill/>
          </a:ln>
          <a:scene3d>
            <a:camera prst="orthographicFront"/>
            <a:lightRig rig="balanced" dir="t"/>
          </a:scene3d>
          <a:sp3d extrusionH="63500">
            <a:bevelT w="38100" h="38100" prst="softRound"/>
            <a:contourClr>
              <a:schemeClr val="bg1"/>
            </a:contourClr>
          </a:sp3d>
        </p:spPr>
        <p:txBody>
          <a:bodyPr>
            <a:scene3d>
              <a:camera prst="orthographicFront"/>
              <a:lightRig rig="threePt" dir="t"/>
            </a:scene3d>
            <a:sp3d>
              <a:contourClr>
                <a:schemeClr val="bg1"/>
              </a:contourClr>
            </a:sp3d>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381000" y="5663173"/>
            <a:ext cx="7072313" cy="804862"/>
          </a:xfrm>
        </p:spPr>
        <p:txBody>
          <a:bodyPr lIns="109728">
            <a:normAutofit/>
          </a:bodyPr>
          <a:lstStyle>
            <a:lvl1pPr marL="0" indent="0">
              <a:spcBef>
                <a:spcPct val="0"/>
              </a:spcBef>
              <a:buNone/>
              <a:defRPr sz="15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DB9DCF-2F6F-EF47-991C-1264ACBF1E78}" type="datetime1">
              <a:rPr lang="en-US" smtClean="0"/>
              <a:pPr/>
              <a:t>9/11/2019</a:t>
            </a:fld>
            <a:endParaRPr lang="en-US"/>
          </a:p>
        </p:txBody>
      </p:sp>
      <p:sp>
        <p:nvSpPr>
          <p:cNvPr id="6" name="Footer Placeholder 5"/>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0846082-EDBA-0640-A651-05BB35A1D51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6435CC98-06E4-C449-94A3-8E075C597ECC}" type="datetime1">
              <a:rPr lang="en-US" smtClean="0"/>
              <a:pPr/>
              <a:t>9/11/2019</a:t>
            </a:fld>
            <a:endParaRPr lang="en-US"/>
          </a:p>
        </p:txBody>
      </p:sp>
      <p:sp>
        <p:nvSpPr>
          <p:cNvPr id="5" name="Footer Placeholder 4"/>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0846082-EDBA-0640-A651-05BB35A1D51A}"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24600" y="685800"/>
            <a:ext cx="1128713" cy="54403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381000" y="685800"/>
            <a:ext cx="5867400" cy="5440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B0AF4746-2D0F-584D-BD75-F56C66BAE23A}" type="datetime1">
              <a:rPr lang="en-US" smtClean="0"/>
              <a:pPr/>
              <a:t>9/11/2019</a:t>
            </a:fld>
            <a:endParaRPr lang="en-US"/>
          </a:p>
        </p:txBody>
      </p:sp>
      <p:sp>
        <p:nvSpPr>
          <p:cNvPr id="5" name="Footer Placeholder 4"/>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041341" y="6181538"/>
            <a:ext cx="806824" cy="365125"/>
          </a:xfrm>
        </p:spPr>
        <p:txBody>
          <a:bodyPr/>
          <a:lstStyle/>
          <a:p>
            <a:fld id="{70846082-EDBA-0640-A651-05BB35A1D51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a:p>
        </p:txBody>
      </p:sp>
      <p:sp>
        <p:nvSpPr>
          <p:cNvPr id="3" name="Content Placeholder 2"/>
          <p:cNvSpPr>
            <a:spLocks noGrp="1"/>
          </p:cNvSpPr>
          <p:nvPr>
            <p:ph idx="1"/>
          </p:nvPr>
        </p:nvSpPr>
        <p:spPr/>
        <p:txBody>
          <a:bodyPr>
            <a:normAutofit/>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solidFill>
                  <a:schemeClr val="tx2">
                    <a:lumMod val="40000"/>
                    <a:lumOff val="60000"/>
                  </a:schemeClr>
                </a:solidFill>
              </a:defRPr>
            </a:lvl1pPr>
          </a:lstStyle>
          <a:p>
            <a:fld id="{94CAA68B-61A3-FE44-BDFB-9918AFAB27C0}" type="datetime1">
              <a:rPr lang="en-US" smtClean="0"/>
              <a:pPr/>
              <a:t>9/11/2019</a:t>
            </a:fld>
            <a:endParaRPr lang="en-US"/>
          </a:p>
        </p:txBody>
      </p:sp>
      <p:sp>
        <p:nvSpPr>
          <p:cNvPr id="6" name="Slide Number Placeholder 5"/>
          <p:cNvSpPr>
            <a:spLocks noGrp="1"/>
          </p:cNvSpPr>
          <p:nvPr>
            <p:ph type="sldNum" sz="quarter" idx="12"/>
          </p:nvPr>
        </p:nvSpPr>
        <p:spPr/>
        <p:txBody>
          <a:bodyPr/>
          <a:lstStyle>
            <a:lvl1pPr>
              <a:defRPr>
                <a:solidFill>
                  <a:schemeClr val="tx2">
                    <a:lumMod val="40000"/>
                    <a:lumOff val="60000"/>
                  </a:schemeClr>
                </a:solidFill>
              </a:defRPr>
            </a:lvl1pPr>
          </a:lstStyle>
          <a:p>
            <a:fld id="{70846082-EDBA-0640-A651-05BB35A1D51A}" type="slidenum">
              <a:rPr lang="en-US" smtClean="0"/>
              <a:pPr/>
              <a:t>‹#›</a:t>
            </a:fld>
            <a:endParaRPr lang="en-US"/>
          </a:p>
        </p:txBody>
      </p:sp>
      <p:sp>
        <p:nvSpPr>
          <p:cNvPr id="8" name="Footer Placeholder 7"/>
          <p:cNvSpPr>
            <a:spLocks noGrp="1"/>
          </p:cNvSpPr>
          <p:nvPr>
            <p:ph type="ftr" sz="quarter" idx="11"/>
          </p:nvPr>
        </p:nvSpPr>
        <p:spPr>
          <a:xfrm rot="16200000">
            <a:off x="5769819" y="3208338"/>
            <a:ext cx="5105400" cy="365125"/>
          </a:xfrm>
          <a:prstGeom prst="rect">
            <a:avLst/>
          </a:prstGeom>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2971800"/>
            <a:ext cx="5122862" cy="1712259"/>
          </a:xfrm>
        </p:spPr>
        <p:txBody>
          <a:bodyPr anchor="b" anchorCtr="0">
            <a:noAutofit/>
            <a:scene3d>
              <a:camera prst="orthographicFront"/>
              <a:lightRig rig="morning" dir="t">
                <a:rot lat="0" lon="0" rev="2400000"/>
              </a:lightRig>
            </a:scene3d>
            <a:sp3d extrusionH="63500" contourW="6350">
              <a:bevelT w="19050" h="50800" prst="softRound"/>
              <a:contourClr>
                <a:schemeClr val="bg1"/>
              </a:contourClr>
            </a:sp3d>
          </a:bodyPr>
          <a:lstStyle>
            <a:lvl1pPr algn="ctr">
              <a:defRPr sz="4400" b="1" baseline="0">
                <a:solidFill>
                  <a:schemeClr val="tx2"/>
                </a:solidFill>
                <a:effectLst>
                  <a:innerShdw blurRad="63500" dist="50800" dir="5400000">
                    <a:schemeClr val="bg1">
                      <a:alpha val="50000"/>
                    </a:schemeClr>
                  </a:innerShdw>
                </a:effectLst>
              </a:defRPr>
            </a:lvl1pPr>
          </a:lstStyle>
          <a:p>
            <a:r>
              <a:rPr lang="en-US"/>
              <a:t>Click to edit Master title style</a:t>
            </a:r>
            <a:endParaRPr/>
          </a:p>
        </p:txBody>
      </p:sp>
      <p:sp>
        <p:nvSpPr>
          <p:cNvPr id="3" name="Subtitle 2"/>
          <p:cNvSpPr>
            <a:spLocks noGrp="1"/>
          </p:cNvSpPr>
          <p:nvPr>
            <p:ph type="subTitle" idx="1"/>
          </p:nvPr>
        </p:nvSpPr>
        <p:spPr>
          <a:xfrm>
            <a:off x="363538" y="4953000"/>
            <a:ext cx="5113896" cy="1001000"/>
          </a:xfrm>
        </p:spPr>
        <p:txBody>
          <a:bodyPr vert="horz" lIns="91440" tIns="45720" rIns="91440" bIns="45720" rtlCol="0" anchor="t" anchorCtr="0">
            <a:normAutofit/>
            <a:scene3d>
              <a:camera prst="orthographicFront"/>
              <a:lightRig rig="threePt" dir="t"/>
            </a:scene3d>
            <a:sp3d>
              <a:contourClr>
                <a:schemeClr val="bg1"/>
              </a:contourClr>
            </a:sp3d>
          </a:bodyPr>
          <a:lstStyle>
            <a:lvl1pPr marL="0" indent="0" algn="ctr">
              <a:lnSpc>
                <a:spcPct val="120000"/>
              </a:lnSpc>
              <a:spcBef>
                <a:spcPct val="0"/>
              </a:spcBef>
              <a:buNone/>
              <a:defRPr sz="1500" b="1" kern="1200">
                <a:solidFill>
                  <a:schemeClr val="tx1">
                    <a:tint val="75000"/>
                  </a:schemeClr>
                </a:solidFill>
                <a:effectLst>
                  <a:outerShdw blurRad="50800" dist="12700" dir="2700000" algn="tl" rotWithShape="0">
                    <a:schemeClr val="bg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ctr" defTabSz="914400" rtl="0" eaLnBrk="1" latinLnBrk="0" hangingPunct="1">
              <a:spcBef>
                <a:spcPts val="2400"/>
              </a:spcBef>
              <a:buClr>
                <a:schemeClr val="tx2"/>
              </a:buClr>
              <a:buSzPct val="100000"/>
              <a:buFont typeface="Wingdings 2" pitchFamily="18" charset="2"/>
              <a:buNone/>
            </a:pPr>
            <a:r>
              <a:rPr lang="en-US"/>
              <a:t>Click to edit Master subtitle style</a:t>
            </a:r>
            <a:endParaRPr/>
          </a:p>
        </p:txBody>
      </p:sp>
      <p:sp>
        <p:nvSpPr>
          <p:cNvPr id="4" name="Date Placeholder 3"/>
          <p:cNvSpPr>
            <a:spLocks noGrp="1"/>
          </p:cNvSpPr>
          <p:nvPr>
            <p:ph type="dt" sz="half" idx="10"/>
          </p:nvPr>
        </p:nvSpPr>
        <p:spPr>
          <a:xfrm>
            <a:off x="3429000" y="6356350"/>
            <a:ext cx="2133600" cy="365125"/>
          </a:xfrm>
        </p:spPr>
        <p:txBody>
          <a:bodyPr anchor="t" anchorCtr="0"/>
          <a:lstStyle>
            <a:lvl1pPr algn="r">
              <a:defRPr sz="1200">
                <a:solidFill>
                  <a:schemeClr val="tx1">
                    <a:lumMod val="50000"/>
                    <a:lumOff val="50000"/>
                  </a:schemeClr>
                </a:solidFill>
              </a:defRPr>
            </a:lvl1pPr>
          </a:lstStyle>
          <a:p>
            <a:fld id="{A843A1CA-0BAF-874A-844C-8C0CD1A746AE}" type="datetime1">
              <a:rPr lang="en-US" smtClean="0"/>
              <a:pPr/>
              <a:t>9/11/2019</a:t>
            </a:fld>
            <a:endParaRPr lang="en-US"/>
          </a:p>
        </p:txBody>
      </p:sp>
      <p:sp>
        <p:nvSpPr>
          <p:cNvPr id="5" name="Footer Placeholder 4"/>
          <p:cNvSpPr>
            <a:spLocks noGrp="1"/>
          </p:cNvSpPr>
          <p:nvPr>
            <p:ph type="ftr" sz="quarter" idx="11"/>
          </p:nvPr>
        </p:nvSpPr>
        <p:spPr>
          <a:xfrm>
            <a:off x="363538" y="6356350"/>
            <a:ext cx="2130552" cy="365125"/>
          </a:xfrm>
          <a:prstGeom prst="rect">
            <a:avLst/>
          </a:prstGeom>
        </p:spPr>
        <p:txBody>
          <a:bodyPr/>
          <a:lstStyle>
            <a:lvl1pPr algn="l">
              <a:defRPr sz="1200">
                <a:solidFill>
                  <a:schemeClr val="tx1">
                    <a:lumMod val="50000"/>
                    <a:lumOff val="50000"/>
                  </a:schemeClr>
                </a:solidFill>
              </a:defRPr>
            </a:lvl1pPr>
          </a:lstStyle>
          <a:p>
            <a:endParaRPr lang="en-US"/>
          </a:p>
        </p:txBody>
      </p:sp>
      <p:sp>
        <p:nvSpPr>
          <p:cNvPr id="8" name="Picture Placeholder 7"/>
          <p:cNvSpPr>
            <a:spLocks noGrp="1"/>
          </p:cNvSpPr>
          <p:nvPr>
            <p:ph type="pic" sz="quarter" idx="13"/>
          </p:nvPr>
        </p:nvSpPr>
        <p:spPr>
          <a:xfrm>
            <a:off x="6006353" y="9144"/>
            <a:ext cx="2743200" cy="6848856"/>
          </a:xfrm>
          <a:noFill/>
          <a:ln>
            <a:noFill/>
          </a:ln>
          <a:scene3d>
            <a:camera prst="orthographicFront"/>
            <a:lightRig rig="balanced" dir="t"/>
          </a:scene3d>
          <a:sp3d extrusionH="63500">
            <a:bevelT w="38100" h="38100" prst="softRound"/>
            <a:contourClr>
              <a:schemeClr val="bg1"/>
            </a:contourClr>
          </a:sp3d>
        </p:spPr>
        <p:txBody>
          <a:bodyPr vert="horz" lIns="91440" tIns="45720" rIns="91440" bIns="45720" rtlCol="0">
            <a:normAutofit/>
            <a:scene3d>
              <a:camera prst="orthographicFront"/>
              <a:lightRig rig="threePt" dir="t"/>
            </a:scene3d>
            <a:sp3d>
              <a:contourClr>
                <a:schemeClr val="bg1"/>
              </a:contourClr>
            </a:sp3d>
          </a:bodyPr>
          <a:lstStyle>
            <a:lvl1pPr marL="0" indent="0" algn="l" defTabSz="914400" rtl="0" eaLnBrk="1" latinLnBrk="0" hangingPunct="1">
              <a:spcBef>
                <a:spcPts val="2400"/>
              </a:spcBef>
              <a:buClr>
                <a:schemeClr val="tx2"/>
              </a:buClr>
              <a:buSzPct val="100000"/>
              <a:buFont typeface="Wingdings 2" pitchFamily="18" charset="2"/>
              <a:buNone/>
              <a:defRPr sz="32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stStyle>
          <a:p>
            <a:r>
              <a:rPr lang="en-US"/>
              <a:t>Click icon to add picture</a:t>
            </a:r>
            <a:endParaRPr/>
          </a:p>
        </p:txBody>
      </p:sp>
      <p:pic>
        <p:nvPicPr>
          <p:cNvPr id="9" name="Picture 8" descr="titleSlideBevel.png"/>
          <p:cNvPicPr>
            <a:picLocks noChangeAspect="1"/>
          </p:cNvPicPr>
          <p:nvPr/>
        </p:nvPicPr>
        <p:blipFill>
          <a:blip r:embed="rId2"/>
          <a:stretch>
            <a:fillRect/>
          </a:stretch>
        </p:blipFill>
        <p:spPr>
          <a:xfrm>
            <a:off x="361950" y="4760260"/>
            <a:ext cx="5120640" cy="17967"/>
          </a:xfrm>
          <a:prstGeom prst="rect">
            <a:avLst/>
          </a:prstGeom>
        </p:spPr>
      </p:pic>
      <p:sp>
        <p:nvSpPr>
          <p:cNvPr id="13" name="Slide Number Placeholder 5"/>
          <p:cNvSpPr>
            <a:spLocks noGrp="1"/>
          </p:cNvSpPr>
          <p:nvPr>
            <p:ph type="sldNum" sz="quarter" idx="12"/>
          </p:nvPr>
        </p:nvSpPr>
        <p:spPr>
          <a:xfrm>
            <a:off x="2590800" y="6356350"/>
            <a:ext cx="667871" cy="365125"/>
          </a:xfrm>
        </p:spPr>
        <p:txBody>
          <a:bodyPr vert="horz" lIns="45720" tIns="45720" rIns="45720" bIns="45720" rtlCol="0">
            <a:noAutofit/>
            <a:scene3d>
              <a:camera prst="orthographicFront"/>
              <a:lightRig rig="morning" dir="t">
                <a:rot lat="0" lon="0" rev="2400000"/>
              </a:lightRig>
            </a:scene3d>
            <a:sp3d extrusionH="6350">
              <a:bevelT w="6350" h="6350" prst="softRound"/>
              <a:contourClr>
                <a:schemeClr val="bg1"/>
              </a:contourClr>
            </a:sp3d>
          </a:bodyPr>
          <a:lstStyle>
            <a:lvl1pPr marL="282575" indent="-282575" algn="ctr" defTabSz="914400" rtl="0" eaLnBrk="1" latinLnBrk="0" hangingPunct="1">
              <a:spcBef>
                <a:spcPts val="2400"/>
              </a:spcBef>
              <a:buClr>
                <a:schemeClr val="tx2"/>
              </a:buClr>
              <a:buSzPct val="100000"/>
              <a:buFont typeface="Wingdings 2" pitchFamily="18" charset="2"/>
              <a:buNone/>
              <a:defRPr kumimoji="0" sz="1200" b="1" i="0" u="none" strike="noStrike" kern="1200" cap="none" spc="0" normalizeH="0" baseline="0">
                <a:ln>
                  <a:noFill/>
                </a:ln>
                <a:solidFill>
                  <a:schemeClr val="tx1">
                    <a:lumMod val="50000"/>
                    <a:lumOff val="50000"/>
                  </a:schemeClr>
                </a:solidFill>
                <a:effectLst>
                  <a:outerShdw blurRad="50800" dist="12700" dir="2700000" algn="tl" rotWithShape="0">
                    <a:schemeClr val="bg1">
                      <a:alpha val="40000"/>
                    </a:schemeClr>
                  </a:outerShdw>
                </a:effectLst>
                <a:uLnTx/>
                <a:uFillTx/>
                <a:latin typeface="+mn-lt"/>
                <a:ea typeface="+mn-ea"/>
                <a:cs typeface="+mn-cs"/>
              </a:defRPr>
            </a:lvl1pPr>
          </a:lstStyle>
          <a:p>
            <a:fld id="{70846082-EDBA-0640-A651-05BB35A1D51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2590800" y="524435"/>
            <a:ext cx="4845424" cy="731838"/>
          </a:xfrm>
        </p:spPr>
        <p:txBody>
          <a:bodyPr>
            <a:noAutofit/>
          </a:bodyPr>
          <a:lstStyle>
            <a:lvl1pPr algn="ctr">
              <a:defRPr sz="3200"/>
            </a:lvl1pPr>
          </a:lstStyle>
          <a:p>
            <a:r>
              <a:rPr lang="en-US"/>
              <a:t>Click to edit Master title style</a:t>
            </a:r>
            <a:endParaRPr/>
          </a:p>
        </p:txBody>
      </p:sp>
      <p:sp>
        <p:nvSpPr>
          <p:cNvPr id="3" name="Content Placeholder 2"/>
          <p:cNvSpPr>
            <a:spLocks noGrp="1"/>
          </p:cNvSpPr>
          <p:nvPr>
            <p:ph idx="1"/>
          </p:nvPr>
        </p:nvSpPr>
        <p:spPr>
          <a:xfrm>
            <a:off x="2590800" y="1600200"/>
            <a:ext cx="4845424" cy="4525963"/>
          </a:xfrm>
        </p:spPr>
        <p:txBody>
          <a:bodyPr>
            <a:normAutofit/>
          </a:bodyPr>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solidFill>
                  <a:schemeClr val="tx2">
                    <a:lumMod val="40000"/>
                    <a:lumOff val="60000"/>
                  </a:schemeClr>
                </a:solidFill>
              </a:defRPr>
            </a:lvl1pPr>
          </a:lstStyle>
          <a:p>
            <a:fld id="{9D7FA677-8E5F-3D41-A6BE-E9F0C21F4416}" type="datetime1">
              <a:rPr lang="en-US" smtClean="0"/>
              <a:pPr/>
              <a:t>9/11/2019</a:t>
            </a:fld>
            <a:endParaRPr lang="en-US"/>
          </a:p>
        </p:txBody>
      </p:sp>
      <p:sp>
        <p:nvSpPr>
          <p:cNvPr id="6" name="Slide Number Placeholder 5"/>
          <p:cNvSpPr>
            <a:spLocks noGrp="1"/>
          </p:cNvSpPr>
          <p:nvPr>
            <p:ph type="sldNum" sz="quarter" idx="12"/>
          </p:nvPr>
        </p:nvSpPr>
        <p:spPr/>
        <p:txBody>
          <a:bodyPr/>
          <a:lstStyle>
            <a:lvl1pPr>
              <a:defRPr>
                <a:solidFill>
                  <a:schemeClr val="tx2">
                    <a:lumMod val="40000"/>
                    <a:lumOff val="60000"/>
                  </a:schemeClr>
                </a:solidFill>
              </a:defRPr>
            </a:lvl1pPr>
          </a:lstStyle>
          <a:p>
            <a:fld id="{70846082-EDBA-0640-A651-05BB35A1D51A}" type="slidenum">
              <a:rPr lang="en-US" smtClean="0"/>
              <a:pPr/>
              <a:t>‹#›</a:t>
            </a:fld>
            <a:endParaRPr lang="en-US"/>
          </a:p>
        </p:txBody>
      </p:sp>
      <p:sp>
        <p:nvSpPr>
          <p:cNvPr id="8" name="Footer Placeholder 7"/>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9" name="Picture Placeholder 7"/>
          <p:cNvSpPr>
            <a:spLocks noGrp="1"/>
          </p:cNvSpPr>
          <p:nvPr>
            <p:ph type="pic" sz="quarter" idx="13"/>
          </p:nvPr>
        </p:nvSpPr>
        <p:spPr>
          <a:xfrm>
            <a:off x="0" y="9144"/>
            <a:ext cx="2379663" cy="6848856"/>
          </a:xfrm>
          <a:noFill/>
          <a:ln>
            <a:noFill/>
          </a:ln>
          <a:scene3d>
            <a:camera prst="orthographicFront"/>
            <a:lightRig rig="balanced" dir="t"/>
          </a:scene3d>
          <a:sp3d extrusionH="63500">
            <a:bevelT w="38100" h="38100" prst="softRound"/>
            <a:contourClr>
              <a:schemeClr val="bg1"/>
            </a:contourClr>
          </a:sp3d>
        </p:spPr>
        <p:txBody>
          <a:bodyPr vert="horz" lIns="91440" tIns="45720" rIns="91440" bIns="45720" rtlCol="0">
            <a:normAutofit/>
            <a:scene3d>
              <a:camera prst="orthographicFront"/>
              <a:lightRig rig="threePt" dir="t"/>
            </a:scene3d>
            <a:sp3d>
              <a:contourClr>
                <a:schemeClr val="bg1"/>
              </a:contourClr>
            </a:sp3d>
          </a:bodyPr>
          <a:lstStyle>
            <a:lvl1pPr marL="0" indent="0" algn="l" defTabSz="914400" rtl="0" eaLnBrk="1" latinLnBrk="0" hangingPunct="1">
              <a:spcBef>
                <a:spcPts val="2400"/>
              </a:spcBef>
              <a:buClr>
                <a:schemeClr val="tx2"/>
              </a:buClr>
              <a:buSzPct val="100000"/>
              <a:buFont typeface="Wingdings 2" pitchFamily="18" charset="2"/>
              <a:buNone/>
              <a:defRPr sz="32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stStyle>
          <a:p>
            <a:r>
              <a:rPr lang="en-US"/>
              <a:t>Click icon to add picture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2654300"/>
            <a:ext cx="7315200" cy="850900"/>
          </a:xfrm>
        </p:spPr>
        <p:txBody>
          <a:bodyPr anchor="b" anchorCtr="0">
            <a:normAutofit/>
          </a:bodyPr>
          <a:lstStyle>
            <a:lvl1pPr algn="ctr">
              <a:defRPr sz="4400" b="1" cap="none" baseline="0">
                <a:effectLst>
                  <a:innerShdw blurRad="63500" dist="50800" dir="5400000">
                    <a:schemeClr val="bg1">
                      <a:alpha val="50000"/>
                    </a:schemeClr>
                  </a:innerShdw>
                </a:effectLst>
              </a:defRPr>
            </a:lvl1pPr>
          </a:lstStyle>
          <a:p>
            <a:r>
              <a:rPr lang="en-US"/>
              <a:t>Click to edit Master title style</a:t>
            </a:r>
            <a:endParaRPr/>
          </a:p>
        </p:txBody>
      </p:sp>
      <p:sp>
        <p:nvSpPr>
          <p:cNvPr id="3" name="Text Placeholder 2"/>
          <p:cNvSpPr>
            <a:spLocks noGrp="1"/>
          </p:cNvSpPr>
          <p:nvPr>
            <p:ph type="body" idx="1"/>
          </p:nvPr>
        </p:nvSpPr>
        <p:spPr>
          <a:xfrm>
            <a:off x="927099" y="3622344"/>
            <a:ext cx="7302501" cy="1105401"/>
          </a:xfrm>
        </p:spPr>
        <p:txBody>
          <a:bodyPr anchor="t" anchorCtr="0">
            <a:normAutofit/>
          </a:bodyPr>
          <a:lstStyle>
            <a:lvl1pPr marL="0" indent="0" algn="ctr">
              <a:spcBef>
                <a:spcPct val="0"/>
              </a:spcBef>
              <a:buNone/>
              <a:defRPr sz="15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a:xfrm>
            <a:off x="3429000" y="6356350"/>
            <a:ext cx="2133600" cy="365125"/>
          </a:xfrm>
        </p:spPr>
        <p:txBody>
          <a:bodyPr anchor="t" anchorCtr="0"/>
          <a:lstStyle>
            <a:lvl1pPr algn="r">
              <a:defRPr sz="1200">
                <a:solidFill>
                  <a:schemeClr val="tx1">
                    <a:lumMod val="50000"/>
                    <a:lumOff val="50000"/>
                  </a:schemeClr>
                </a:solidFill>
              </a:defRPr>
            </a:lvl1pPr>
          </a:lstStyle>
          <a:p>
            <a:fld id="{A4FE4C37-679B-004E-AF5A-3A5C5C9FE39E}" type="datetime1">
              <a:rPr lang="en-US" smtClean="0"/>
              <a:pPr/>
              <a:t>9/11/2019</a:t>
            </a:fld>
            <a:endParaRPr lang="en-US"/>
          </a:p>
        </p:txBody>
      </p:sp>
      <p:sp>
        <p:nvSpPr>
          <p:cNvPr id="8" name="Footer Placeholder 4"/>
          <p:cNvSpPr>
            <a:spLocks noGrp="1"/>
          </p:cNvSpPr>
          <p:nvPr>
            <p:ph type="ftr" sz="quarter" idx="11"/>
          </p:nvPr>
        </p:nvSpPr>
        <p:spPr>
          <a:xfrm>
            <a:off x="363538" y="6356350"/>
            <a:ext cx="2895600" cy="365125"/>
          </a:xfrm>
          <a:prstGeom prst="rect">
            <a:avLst/>
          </a:prstGeom>
        </p:spPr>
        <p:txBody>
          <a:bodyPr/>
          <a:lstStyle>
            <a:lvl1pPr algn="l">
              <a:defRPr sz="1200">
                <a:solidFill>
                  <a:schemeClr val="tx1">
                    <a:lumMod val="50000"/>
                    <a:lumOff val="50000"/>
                  </a:schemeClr>
                </a:solidFill>
              </a:defRPr>
            </a:lvl1pPr>
          </a:lstStyle>
          <a:p>
            <a:endParaRPr lang="en-US"/>
          </a:p>
        </p:txBody>
      </p:sp>
      <p:pic>
        <p:nvPicPr>
          <p:cNvPr id="9" name="Picture 8" descr="SectionHeader-Bevel.png"/>
          <p:cNvPicPr>
            <a:picLocks noChangeAspect="1"/>
          </p:cNvPicPr>
          <p:nvPr/>
        </p:nvPicPr>
        <p:blipFill>
          <a:blip r:embed="rId2"/>
          <a:stretch>
            <a:fillRect/>
          </a:stretch>
        </p:blipFill>
        <p:spPr>
          <a:xfrm>
            <a:off x="928048" y="3559792"/>
            <a:ext cx="7315200" cy="1799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a:p>
        </p:txBody>
      </p:sp>
      <p:sp>
        <p:nvSpPr>
          <p:cNvPr id="3" name="Content Placeholder 2"/>
          <p:cNvSpPr>
            <a:spLocks noGrp="1"/>
          </p:cNvSpPr>
          <p:nvPr>
            <p:ph sz="half" idx="1"/>
          </p:nvPr>
        </p:nvSpPr>
        <p:spPr>
          <a:xfrm>
            <a:off x="372035" y="1600200"/>
            <a:ext cx="3429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011706" y="1600200"/>
            <a:ext cx="3429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5E9FDABA-A6E7-B14A-BB51-70479A9544AE}" type="datetime1">
              <a:rPr lang="en-US" smtClean="0"/>
              <a:pPr/>
              <a:t>9/11/2019</a:t>
            </a:fld>
            <a:endParaRPr lang="en-US"/>
          </a:p>
        </p:txBody>
      </p:sp>
      <p:sp>
        <p:nvSpPr>
          <p:cNvPr id="6" name="Footer Placeholder 5"/>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0846082-EDBA-0640-A651-05BB35A1D51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ComparisonBoxes.png"/>
          <p:cNvPicPr>
            <a:picLocks noChangeAspect="1"/>
          </p:cNvPicPr>
          <p:nvPr/>
        </p:nvPicPr>
        <p:blipFill>
          <a:blip r:embed="rId2"/>
          <a:srcRect l="4559" t="28431" r="57794" b="7647"/>
          <a:stretch>
            <a:fillRect/>
          </a:stretch>
        </p:blipFill>
        <p:spPr>
          <a:xfrm>
            <a:off x="363071" y="1949824"/>
            <a:ext cx="3474720" cy="4290753"/>
          </a:xfrm>
          <a:prstGeom prst="rect">
            <a:avLst/>
          </a:prstGeom>
        </p:spPr>
      </p:pic>
      <p:pic>
        <p:nvPicPr>
          <p:cNvPr id="11" name="Picture 10" descr="ComparisonBoxes.png"/>
          <p:cNvPicPr>
            <a:picLocks noChangeAspect="1"/>
          </p:cNvPicPr>
          <p:nvPr/>
        </p:nvPicPr>
        <p:blipFill>
          <a:blip r:embed="rId2"/>
          <a:srcRect l="4559" t="28431" r="57794" b="7647"/>
          <a:stretch>
            <a:fillRect/>
          </a:stretch>
        </p:blipFill>
        <p:spPr>
          <a:xfrm>
            <a:off x="3992880" y="1945341"/>
            <a:ext cx="3474720" cy="4290753"/>
          </a:xfrm>
          <a:prstGeom prst="rect">
            <a:avLst/>
          </a:prstGeom>
        </p:spPr>
      </p:pic>
      <p:sp>
        <p:nvSpPr>
          <p:cNvPr id="4" name="Content Placeholder 3"/>
          <p:cNvSpPr>
            <a:spLocks noGrp="1"/>
          </p:cNvSpPr>
          <p:nvPr>
            <p:ph sz="half" idx="2"/>
          </p:nvPr>
        </p:nvSpPr>
        <p:spPr>
          <a:xfrm>
            <a:off x="381000" y="1972236"/>
            <a:ext cx="3429000" cy="4174564"/>
          </a:xfrm>
          <a:prstGeom prst="roundRect">
            <a:avLst>
              <a:gd name="adj" fmla="val 4119"/>
            </a:avLst>
          </a:prstGeom>
          <a:noFill/>
          <a:effectLst/>
          <a:scene3d>
            <a:camera prst="orthographicFront"/>
            <a:lightRig rig="soft" dir="t"/>
          </a:scene3d>
          <a:sp3d>
            <a:extrusionClr>
              <a:schemeClr val="bg1"/>
            </a:extrusionClr>
            <a:contourClr>
              <a:schemeClr val="bg1">
                <a:lumMod val="65000"/>
              </a:schemeClr>
            </a:contourClr>
          </a:sp3d>
        </p:spPr>
        <p:txBody>
          <a:bodyPr tIns="91440" bIns="91440">
            <a:normAutofit/>
            <a:scene3d>
              <a:camera prst="orthographicFront"/>
              <a:lightRig rig="threePt" dir="t"/>
            </a:scene3d>
            <a:sp3d>
              <a:contourClr>
                <a:schemeClr val="bg1"/>
              </a:contourClr>
            </a:sp3d>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p:txBody>
          <a:bodyPr>
            <a:noAutofit/>
          </a:bodyPr>
          <a:lstStyle>
            <a:lvl1pPr algn="ctr">
              <a:defRPr/>
            </a:lvl1pPr>
          </a:lstStyle>
          <a:p>
            <a:r>
              <a:rPr lang="en-US"/>
              <a:t>Click to edit Master title style</a:t>
            </a:r>
            <a:endParaRPr/>
          </a:p>
        </p:txBody>
      </p:sp>
      <p:sp>
        <p:nvSpPr>
          <p:cNvPr id="3" name="Text Placeholder 2"/>
          <p:cNvSpPr>
            <a:spLocks noGrp="1"/>
          </p:cNvSpPr>
          <p:nvPr>
            <p:ph type="body" idx="1"/>
          </p:nvPr>
        </p:nvSpPr>
        <p:spPr>
          <a:xfrm>
            <a:off x="372035" y="1237129"/>
            <a:ext cx="3429000" cy="698033"/>
          </a:xfrm>
        </p:spPr>
        <p:txBody>
          <a:bodyPr tIns="0" bIns="0" anchor="b">
            <a:normAutofit/>
          </a:bodyPr>
          <a:lstStyle>
            <a:lvl1pPr marL="0" indent="0" algn="ctr">
              <a:lnSpc>
                <a:spcPts val="2900"/>
              </a:lnSpc>
              <a:spcBef>
                <a:spcPct val="0"/>
              </a:spcBef>
              <a:buNone/>
              <a:defRPr sz="2600" b="1">
                <a:solidFill>
                  <a:schemeClr val="tx2">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011706" y="1237129"/>
            <a:ext cx="3429000" cy="698033"/>
          </a:xfrm>
        </p:spPr>
        <p:txBody>
          <a:bodyPr tIns="0" bIns="0" anchor="b">
            <a:normAutofit/>
          </a:bodyPr>
          <a:lstStyle>
            <a:lvl1pPr marL="0" indent="0" algn="ctr">
              <a:lnSpc>
                <a:spcPts val="2900"/>
              </a:lnSpc>
              <a:spcBef>
                <a:spcPct val="0"/>
              </a:spcBef>
              <a:buNone/>
              <a:defRPr sz="2600" b="1">
                <a:solidFill>
                  <a:schemeClr val="tx2">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011706" y="1972236"/>
            <a:ext cx="3429000" cy="4174564"/>
          </a:xfrm>
          <a:prstGeom prst="roundRect">
            <a:avLst>
              <a:gd name="adj" fmla="val 2941"/>
            </a:avLst>
          </a:prstGeom>
          <a:noFill/>
          <a:effectLst/>
          <a:scene3d>
            <a:camera prst="orthographicFront"/>
            <a:lightRig rig="soft" dir="t"/>
          </a:scene3d>
          <a:sp3d>
            <a:extrusionClr>
              <a:schemeClr val="bg1"/>
            </a:extrusionClr>
            <a:contourClr>
              <a:schemeClr val="bg1">
                <a:lumMod val="65000"/>
              </a:schemeClr>
            </a:contourClr>
          </a:sp3d>
        </p:spPr>
        <p:txBody>
          <a:bodyPr vert="horz" lIns="91440" tIns="91440" rIns="91440" bIns="91440" rtlCol="0">
            <a:normAutofit/>
            <a:scene3d>
              <a:camera prst="orthographicFront"/>
              <a:lightRig rig="threePt" dir="t"/>
            </a:scene3d>
            <a:sp3d>
              <a:contourClr>
                <a:schemeClr val="bg1"/>
              </a:contourClr>
            </a:sp3d>
          </a:bodyPr>
          <a:lstStyle>
            <a:lvl1pPr algn="l" defTabSz="914400" rtl="0" eaLnBrk="1" latinLnBrk="0" hangingPunct="1">
              <a:buSzPct val="100000"/>
              <a:buFont typeface="Wingdings 2" pitchFamily="18" charset="2"/>
              <a:buChar char=""/>
              <a:defRPr sz="24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vl2pPr algn="l" defTabSz="914400" rtl="0" eaLnBrk="1" latinLnBrk="0" hangingPunct="1">
              <a:buSzPct val="100000"/>
              <a:buFont typeface="Wingdings 2" pitchFamily="18" charset="2"/>
              <a:buChar char=""/>
              <a:defRPr sz="20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2pPr>
            <a:lvl3pPr algn="l" defTabSz="914400" rtl="0" eaLnBrk="1" latinLnBrk="0" hangingPunct="1">
              <a:buSzPct val="100000"/>
              <a:buFont typeface="Wingdings 2" pitchFamily="18" charset="2"/>
              <a:buChar char=""/>
              <a:defRPr sz="18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3pPr>
            <a:lvl4pPr algn="l" defTabSz="914400" rtl="0" eaLnBrk="1" latinLnBrk="0" hangingPunct="1">
              <a:buSzPct val="100000"/>
              <a:buFont typeface="Wingdings 2" pitchFamily="18" charset="2"/>
              <a:buChar char=""/>
              <a:defRPr sz="16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4pPr>
            <a:lvl5pPr algn="l" defTabSz="914400" rtl="0" eaLnBrk="1" latinLnBrk="0" hangingPunct="1">
              <a:buSzPct val="100000"/>
              <a:buFont typeface="Wingdings 2" pitchFamily="18" charset="2"/>
              <a:buChar char=""/>
              <a:defRPr sz="16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0C67918C-9953-384C-A913-41346E4801BE}" type="datetime1">
              <a:rPr lang="en-US" smtClean="0"/>
              <a:pPr/>
              <a:t>9/11/2019</a:t>
            </a:fld>
            <a:endParaRPr lang="en-US"/>
          </a:p>
        </p:txBody>
      </p:sp>
      <p:sp>
        <p:nvSpPr>
          <p:cNvPr id="8" name="Footer Placeholder 7"/>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70846082-EDBA-0640-A651-05BB35A1D51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384BCAC-698A-1E43-A7F2-E287369025D8}" type="datetime1">
              <a:rPr lang="en-US" smtClean="0"/>
              <a:pPr/>
              <a:t>9/11/2019</a:t>
            </a:fld>
            <a:endParaRPr lang="en-US"/>
          </a:p>
        </p:txBody>
      </p:sp>
      <p:sp>
        <p:nvSpPr>
          <p:cNvPr id="4" name="Footer Placeholder 3"/>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0846082-EDBA-0640-A651-05BB35A1D51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06BF1A-997C-1344-B332-69E4D300974C}" type="datetime1">
              <a:rPr lang="en-US" smtClean="0"/>
              <a:pPr/>
              <a:t>9/11/2019</a:t>
            </a:fld>
            <a:endParaRPr lang="en-US"/>
          </a:p>
        </p:txBody>
      </p:sp>
      <p:sp>
        <p:nvSpPr>
          <p:cNvPr id="3" name="Footer Placeholder 2"/>
          <p:cNvSpPr>
            <a:spLocks noGrp="1"/>
          </p:cNvSpPr>
          <p:nvPr>
            <p:ph type="ftr" sz="quarter" idx="11"/>
          </p:nvPr>
        </p:nvSpPr>
        <p:spPr>
          <a:xfrm rot="16200000">
            <a:off x="5769819" y="3208338"/>
            <a:ext cx="51054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70846082-EDBA-0640-A651-05BB35A1D51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624" y="524435"/>
            <a:ext cx="7086600" cy="731838"/>
          </a:xfrm>
          <a:prstGeom prst="rect">
            <a:avLst/>
          </a:prstGeom>
        </p:spPr>
        <p:txBody>
          <a:bodyPr vert="horz" lIns="91440" tIns="45720" rIns="91440" bIns="45720" rtlCol="0" anchor="ctr">
            <a:noAutofit/>
            <a:scene3d>
              <a:camera prst="orthographicFront"/>
              <a:lightRig rig="morning" dir="t">
                <a:rot lat="0" lon="0" rev="2400000"/>
              </a:lightRig>
            </a:scene3d>
            <a:sp3d extrusionH="63500" contourW="6350">
              <a:bevelT w="19050" h="50800" prst="softRound"/>
              <a:contourClr>
                <a:schemeClr val="bg1"/>
              </a:contourClr>
            </a:sp3d>
          </a:bodyPr>
          <a:lstStyle/>
          <a:p>
            <a:r>
              <a:rPr lang="en-US"/>
              <a:t>Click to edit Master title style</a:t>
            </a:r>
            <a:endParaRPr/>
          </a:p>
        </p:txBody>
      </p:sp>
      <p:sp>
        <p:nvSpPr>
          <p:cNvPr id="3" name="Text Placeholder 2"/>
          <p:cNvSpPr>
            <a:spLocks noGrp="1"/>
          </p:cNvSpPr>
          <p:nvPr>
            <p:ph type="body" idx="1"/>
          </p:nvPr>
        </p:nvSpPr>
        <p:spPr>
          <a:xfrm>
            <a:off x="349624" y="1600200"/>
            <a:ext cx="7086600" cy="4525963"/>
          </a:xfrm>
          <a:prstGeom prst="rect">
            <a:avLst/>
          </a:prstGeom>
        </p:spPr>
        <p:txBody>
          <a:bodyPr vert="horz" lIns="91440" tIns="45720" rIns="91440" bIns="45720" rtlCol="0">
            <a:normAutofit/>
            <a:scene3d>
              <a:camera prst="orthographicFront"/>
              <a:lightRig rig="threePt" dir="t"/>
            </a:scene3d>
            <a:sp3d>
              <a:contourClr>
                <a:schemeClr val="bg1"/>
              </a:contourClr>
            </a:sp3d>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rot="16200000">
            <a:off x="7562943" y="4694238"/>
            <a:ext cx="2133600" cy="365125"/>
          </a:xfrm>
          <a:prstGeom prst="rect">
            <a:avLst/>
          </a:prstGeom>
        </p:spPr>
        <p:txBody>
          <a:bodyPr vert="horz" lIns="45720" tIns="45720" rIns="45720" bIns="45720" rtlCol="0" anchor="ctr">
            <a:scene3d>
              <a:camera prst="orthographicFront"/>
              <a:lightRig rig="morning" dir="t">
                <a:rot lat="0" lon="0" rev="2400000"/>
              </a:lightRig>
            </a:scene3d>
            <a:sp3d extrusionH="6350">
              <a:bevelT w="6350" h="6350" prst="softRound"/>
              <a:contourClr>
                <a:schemeClr val="bg1"/>
              </a:contourClr>
            </a:sp3d>
          </a:bodyPr>
          <a:lstStyle>
            <a:lvl1pPr algn="l">
              <a:defRPr sz="1800">
                <a:solidFill>
                  <a:schemeClr val="tx2">
                    <a:lumMod val="40000"/>
                    <a:lumOff val="60000"/>
                  </a:schemeClr>
                </a:solidFill>
                <a:effectLst>
                  <a:outerShdw blurRad="50800" dist="12700" dir="2700000" algn="tl" rotWithShape="0">
                    <a:schemeClr val="bg1">
                      <a:alpha val="40000"/>
                    </a:schemeClr>
                  </a:outerShdw>
                </a:effectLst>
              </a:defRPr>
            </a:lvl1pPr>
          </a:lstStyle>
          <a:p>
            <a:fld id="{6FC7272C-E1E1-0F42-81C5-2FC6B7613524}" type="datetime1">
              <a:rPr lang="en-US" smtClean="0"/>
              <a:pPr/>
              <a:t>9/11/2019</a:t>
            </a:fld>
            <a:endParaRPr lang="en-US"/>
          </a:p>
        </p:txBody>
      </p:sp>
      <p:sp>
        <p:nvSpPr>
          <p:cNvPr id="6" name="Slide Number Placeholder 5"/>
          <p:cNvSpPr>
            <a:spLocks noGrp="1"/>
          </p:cNvSpPr>
          <p:nvPr>
            <p:ph type="sldNum" sz="quarter" idx="4"/>
          </p:nvPr>
        </p:nvSpPr>
        <p:spPr>
          <a:xfrm>
            <a:off x="8041341" y="6181538"/>
            <a:ext cx="806824" cy="365125"/>
          </a:xfrm>
          <a:prstGeom prst="rect">
            <a:avLst/>
          </a:prstGeom>
        </p:spPr>
        <p:txBody>
          <a:bodyPr vert="horz" lIns="45720" tIns="45720" rIns="45720" bIns="45720" rtlCol="0" anchor="ctr">
            <a:scene3d>
              <a:camera prst="orthographicFront"/>
              <a:lightRig rig="morning" dir="t">
                <a:rot lat="0" lon="0" rev="2400000"/>
              </a:lightRig>
            </a:scene3d>
            <a:sp3d extrusionH="6350">
              <a:bevelT w="6350" h="6350" prst="softRound"/>
              <a:contourClr>
                <a:schemeClr val="bg1"/>
              </a:contourClr>
            </a:sp3d>
          </a:bodyPr>
          <a:lstStyle>
            <a:lvl1pPr algn="r">
              <a:defRPr sz="4500">
                <a:solidFill>
                  <a:schemeClr val="tx2">
                    <a:lumMod val="40000"/>
                    <a:lumOff val="60000"/>
                  </a:schemeClr>
                </a:solidFill>
                <a:effectLst>
                  <a:outerShdw blurRad="50800" dist="12700" dir="2700000" algn="tl" rotWithShape="0">
                    <a:schemeClr val="bg1">
                      <a:alpha val="40000"/>
                    </a:schemeClr>
                  </a:outerShdw>
                </a:effectLst>
              </a:defRPr>
            </a:lvl1pPr>
          </a:lstStyle>
          <a:p>
            <a:fld id="{70846082-EDBA-0640-A651-05BB35A1D51A}" type="slidenum">
              <a:rPr lang="en-US" smtClean="0"/>
              <a:pPr/>
              <a:t>‹#›</a:t>
            </a:fld>
            <a:endParaRPr lang="en-US"/>
          </a:p>
        </p:txBody>
      </p:sp>
      <p:pic>
        <p:nvPicPr>
          <p:cNvPr id="7" name="Picture 6" descr="bevelDivider.png"/>
          <p:cNvPicPr>
            <a:picLocks noChangeAspect="1"/>
          </p:cNvPicPr>
          <p:nvPr/>
        </p:nvPicPr>
        <p:blipFill>
          <a:blip r:embed="rId15"/>
          <a:stretch>
            <a:fillRect/>
          </a:stretch>
        </p:blipFill>
        <p:spPr>
          <a:xfrm>
            <a:off x="7772400" y="0"/>
            <a:ext cx="107156" cy="6858000"/>
          </a:xfrm>
          <a:prstGeom prst="rect">
            <a:avLst/>
          </a:prstGeom>
        </p:spPr>
      </p:pic>
      <p:sp>
        <p:nvSpPr>
          <p:cNvPr id="9" name="Footer Placeholder 7"/>
          <p:cNvSpPr>
            <a:spLocks noGrp="1"/>
          </p:cNvSpPr>
          <p:nvPr>
            <p:ph type="ftr" sz="quarter" idx="3"/>
          </p:nvPr>
        </p:nvSpPr>
        <p:spPr>
          <a:xfrm rot="16200000">
            <a:off x="5769819" y="3208338"/>
            <a:ext cx="5105400" cy="365125"/>
          </a:xfrm>
          <a:prstGeom prst="rect">
            <a:avLst/>
          </a:prstGeom>
        </p:spPr>
        <p:txBody>
          <a:bodyPr vert="horz" lIns="45720" tIns="45720" rIns="45720" bIns="45720" rtlCol="0">
            <a:noAutofit/>
            <a:scene3d>
              <a:camera prst="orthographicFront"/>
              <a:lightRig rig="morning" dir="t">
                <a:rot lat="0" lon="0" rev="2400000"/>
              </a:lightRig>
            </a:scene3d>
            <a:sp3d extrusionH="6350">
              <a:bevelT w="6350" h="6350" prst="softRound"/>
              <a:contourClr>
                <a:schemeClr val="bg1"/>
              </a:contourClr>
            </a:sp3d>
          </a:bodyPr>
          <a:lstStyle>
            <a:lvl1pPr marL="282575" indent="-282575" algn="l" defTabSz="914400" rtl="0" eaLnBrk="1" latinLnBrk="0" hangingPunct="1">
              <a:spcBef>
                <a:spcPts val="2400"/>
              </a:spcBef>
              <a:buClr>
                <a:schemeClr val="tx2"/>
              </a:buClr>
              <a:buSzPct val="100000"/>
              <a:buFont typeface="Wingdings 2" pitchFamily="18" charset="2"/>
              <a:buNone/>
              <a:defRPr kumimoji="0" sz="2200" b="1" i="0" u="none" strike="noStrike" kern="1200" cap="none" spc="0" normalizeH="0" baseline="0">
                <a:ln>
                  <a:noFill/>
                </a:ln>
                <a:solidFill>
                  <a:schemeClr val="tx2">
                    <a:lumMod val="60000"/>
                    <a:lumOff val="40000"/>
                  </a:schemeClr>
                </a:solidFill>
                <a:effectLst>
                  <a:outerShdw blurRad="50800" dist="12700" dir="2700000" algn="tl" rotWithShape="0">
                    <a:schemeClr val="bg1">
                      <a:alpha val="40000"/>
                    </a:schemeClr>
                  </a:outerShdw>
                </a:effectLst>
                <a:uLnTx/>
                <a:uFillTx/>
                <a:latin typeface="+mn-lt"/>
                <a:ea typeface="+mn-ea"/>
                <a:cs typeface="+mn-cs"/>
              </a:defRPr>
            </a:lvl1pPr>
          </a:lstStyle>
          <a:p>
            <a:endParaRPr lang="en-US"/>
          </a:p>
        </p:txBody>
      </p:sp>
    </p:spTree>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hf hdr="0" ftr="0" dt="0"/>
  <p:txStyles>
    <p:titleStyle>
      <a:lvl1pPr algn="l" defTabSz="914400" rtl="0" eaLnBrk="1" latinLnBrk="0" hangingPunct="1">
        <a:spcBef>
          <a:spcPct val="0"/>
        </a:spcBef>
        <a:buNone/>
        <a:defRPr sz="4600" kern="1200">
          <a:solidFill>
            <a:schemeClr val="tx2"/>
          </a:solidFill>
          <a:effectLst>
            <a:innerShdw blurRad="63500" dist="50800" dir="5400000">
              <a:schemeClr val="bg1">
                <a:alpha val="50000"/>
              </a:schemeClr>
            </a:innerShdw>
          </a:effectLst>
          <a:latin typeface="+mj-lt"/>
          <a:ea typeface="+mj-ea"/>
          <a:cs typeface="+mj-cs"/>
        </a:defRPr>
      </a:lvl1pPr>
    </p:titleStyle>
    <p:bodyStyle>
      <a:lvl1pPr marL="282575" indent="-282575" algn="l" defTabSz="914400" rtl="0" eaLnBrk="1" latinLnBrk="0" hangingPunct="1">
        <a:spcBef>
          <a:spcPts val="2400"/>
        </a:spcBef>
        <a:buClr>
          <a:schemeClr val="tx2"/>
        </a:buClr>
        <a:buSzPct val="100000"/>
        <a:buFont typeface="Wingdings 2" pitchFamily="18" charset="2"/>
        <a:buChar char=""/>
        <a:defRPr sz="26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vl2pPr marL="577850" indent="-295275" algn="l" defTabSz="914400" rtl="0" eaLnBrk="1" latinLnBrk="0" hangingPunct="1">
        <a:spcBef>
          <a:spcPts val="600"/>
        </a:spcBef>
        <a:buClr>
          <a:schemeClr val="tx2">
            <a:lumMod val="60000"/>
            <a:lumOff val="40000"/>
          </a:schemeClr>
        </a:buClr>
        <a:buSzPct val="100000"/>
        <a:buFont typeface="Wingdings 2" pitchFamily="18" charset="2"/>
        <a:buChar char=""/>
        <a:defRPr sz="24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2pPr>
      <a:lvl3pPr marL="860425" indent="-282575" algn="l" defTabSz="914400" rtl="0" eaLnBrk="1" latinLnBrk="0" hangingPunct="1">
        <a:spcBef>
          <a:spcPts val="600"/>
        </a:spcBef>
        <a:buClr>
          <a:schemeClr val="tx2"/>
        </a:buClr>
        <a:buSzPct val="100000"/>
        <a:buFont typeface="Wingdings 2" pitchFamily="18" charset="2"/>
        <a:buChar char=""/>
        <a:defRPr sz="22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3pPr>
      <a:lvl4pPr marL="1143000" indent="-282575" algn="l" defTabSz="914400" rtl="0" eaLnBrk="1" latinLnBrk="0" hangingPunct="1">
        <a:spcBef>
          <a:spcPts val="600"/>
        </a:spcBef>
        <a:buClr>
          <a:schemeClr val="tx2">
            <a:lumMod val="60000"/>
            <a:lumOff val="40000"/>
          </a:schemeClr>
        </a:buClr>
        <a:buSzPct val="100000"/>
        <a:buFont typeface="Wingdings 2" pitchFamily="18" charset="2"/>
        <a:buChar char=""/>
        <a:defRPr sz="20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4pPr>
      <a:lvl5pPr marL="1425575" indent="-282575" algn="l" defTabSz="914400" rtl="0" eaLnBrk="1" latinLnBrk="0" hangingPunct="1">
        <a:spcBef>
          <a:spcPts val="600"/>
        </a:spcBef>
        <a:buClr>
          <a:schemeClr val="tx2"/>
        </a:buClr>
        <a:buSzPct val="100000"/>
        <a:buFont typeface="Wingdings 2" pitchFamily="18" charset="2"/>
        <a:buChar char=""/>
        <a:defRPr sz="18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audio" Target="file:///\\localhost\Users\bessiespiliotopoulou\Documents\Behavior%20management\FINAL%20PROJECT\ta%20swsta\final%20project%20with%20sound256-2" TargetMode="Externa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audio" Target="file:///\\localhost\Users\bessiespiliotopoulou\.Trash\final%20project%20with%20sound261-6"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audio" Target="file:///\\localhost\Users\bessiespiliotopoulou\Documents\Behavior%20management\FINAL%20PROJECT\Token%20Economy_final%20proj265-8" TargetMode="Externa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audio" Target="file:///\\localhost\Users\bessiespiliotopoulou\Documents\Behavior%20management\FINAL%20PROJECT\Token%20Economy_final%20proj273-3" TargetMode="Externa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audio" Target="file:///\\localhost\Users\bessiespiliotopoulou\Documents\Behavior%20management\FINAL%20PROJECT\Token%20Economy_final%20proj266-9" TargetMode="Externa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audio" Target="file:///\\localhost\Users\bessiespiliotopoulou\Documents\Behavior%20management\FINAL%20PROJECT\Token%20Economy_final%20proj267-13" TargetMode="Externa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audio" Target="file:///\\localhost\Users\bessiespiliotopoulou\Documents\Behavior%20management\FINAL%20PROJECT\Token%20Economy_final%20proj268-15" TargetMode="Externa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audio" Target="file:///\\localhost\Users\bessiespiliotopoulou\Documents\Behavior%20management\FINAL%20PROJECT\Token%20Economy_final%20proj269-0" TargetMode="Externa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audio" Target="file:///\\localhost\Users\bessiespiliotopoulou\Documents\Behavior%20management\FINAL%20PROJECT\Token%20Economy_final%20proj274-2" TargetMode="Externa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audio" Target="file:///\\localhost\Users\bessiespiliotopoulou\Documents\Behavior%20management\FINAL%20PROJECT\Token%20Economy_final%20proj275-2" TargetMode="Externa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audio" Target="file:///\\localhost\Users\bessiespiliotopoulou\Documents\Behavior%20management\FINAL%20PROJECT\Token%20Economy_final%20proj277-3" TargetMode="Externa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file:///\\localhost\Users\bessiespiliotopoulou\Documents\Behavior%20management\FINAL%20PROJECT\ta%20swsta\final%20project%20with%20sound257-3" TargetMode="External"/><Relationship Id="rId5" Type="http://schemas.openxmlformats.org/officeDocument/2006/relationships/image" Target="../media/image7.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audio" Target="file:///\\localhost\Users\bessiespiliotopoulou\Documents\Behavior%20management\FINAL%20PROJECT\Token%20Economy_final%20proj276-10" TargetMode="Externa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audio" Target="file:///\\localhost\Users\bessiespiliotopoulou\Documents\Behavior%20management\FINAL%20PROJECT\Token%20Economy_final%20proj270-15" TargetMode="Externa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file:///\\localhost\Users\bessiespiliotopoulou\Documents\Behavior%20management\FINAL%20PROJECT\Token%20Economy_final%20proj271-1" TargetMode="External"/><Relationship Id="rId5" Type="http://schemas.openxmlformats.org/officeDocument/2006/relationships/image" Target="../media/image7.pn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audio" Target="file:///\\localhost\Users\bessiespiliotopoulou\Documents\Behavior%20management\FINAL%20PROJECT\ta%20swsta\final%20project%20with%20sound258-15"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file:///\\localhost\Users\bessiespiliotopoulou\Documents\Behavior%20management\FINAL%20PROJECT\ta%20swsta\final%20project%20with%20sound259-5" TargetMode="External"/><Relationship Id="rId5" Type="http://schemas.openxmlformats.org/officeDocument/2006/relationships/image" Target="../media/image7.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audio" Target="file:///\\localhost\Users\bessiespiliotopoulou\Documents\Behavior%20management\FINAL%20PROJECT\ta%20swsta\final%20project%20with%20sound263-12"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audio" Target="file:///\\localhost\Users\bessiespiliotopoulou\Documents\Behavior%20management\FINAL%20PROJECT\ta%20swsta\final%20project%20with%20sound272-3"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audio" Target="file:///\\localhost\Users\bessiespiliotopoulou\Documents\Behavior%20management\FINAL%20PROJECT\ta%20swsta\final%20project%20with%20sound264-3"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audio" Target="file:///\\localhost\Users\bessiespiliotopoulou\.Trash\final%20project%20with%20sound262-7" TargetMode="Externa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audio" Target="file:///\\localhost\Users\bessiespiliotopoulou\Documents\Behavior%20management\FINAL%20PROJECT\ta%20swsta\final%20project%20with%20sound260-6"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pPr algn="l"/>
            <a:r>
              <a:rPr lang="en-US" dirty="0"/>
              <a:t>Token Economy</a:t>
            </a:r>
          </a:p>
        </p:txBody>
      </p:sp>
      <p:sp>
        <p:nvSpPr>
          <p:cNvPr id="8" name="Subtitle 7"/>
          <p:cNvSpPr>
            <a:spLocks noGrp="1"/>
          </p:cNvSpPr>
          <p:nvPr>
            <p:ph type="subTitle" idx="1"/>
          </p:nvPr>
        </p:nvSpPr>
        <p:spPr/>
        <p:txBody>
          <a:bodyPr>
            <a:normAutofit/>
          </a:bodyPr>
          <a:lstStyle/>
          <a:p>
            <a:pPr algn="l"/>
            <a:r>
              <a:rPr lang="en-US" sz="1600" dirty="0">
                <a:solidFill>
                  <a:srgbClr val="4B4B4B"/>
                </a:solidFill>
              </a:rPr>
              <a:t>Vasiliki Spiliotopoulou</a:t>
            </a:r>
          </a:p>
          <a:p>
            <a:pPr algn="l"/>
            <a:r>
              <a:rPr lang="en-US" sz="1600" dirty="0">
                <a:solidFill>
                  <a:srgbClr val="4B4B4B"/>
                </a:solidFill>
              </a:rPr>
              <a:t>University of Pittsburgh</a:t>
            </a:r>
          </a:p>
        </p:txBody>
      </p:sp>
      <p:pic>
        <p:nvPicPr>
          <p:cNvPr id="14" name="Picture Placeholder 13" descr="book stack.jpg"/>
          <p:cNvPicPr>
            <a:picLocks noGrp="1"/>
          </p:cNvPicPr>
          <p:nvPr>
            <p:ph type="pic" sz="quarter" idx="13"/>
          </p:nvPr>
        </p:nvPicPr>
        <p:blipFill>
          <a:blip r:embed="rId4"/>
          <a:srcRect t="-33218" b="-33218"/>
          <a:stretch>
            <a:fillRect/>
          </a:stretch>
        </p:blipFill>
        <p:spPr>
          <a:xfrm>
            <a:off x="6019800" y="-2286000"/>
            <a:ext cx="3173730" cy="11430000"/>
          </a:xfrm>
          <a:effectLst>
            <a:glow>
              <a:schemeClr val="bg1"/>
            </a:glow>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70846082-EDBA-0640-A651-05BB35A1D51A}" type="slidenum">
              <a:rPr lang="en-US" smtClean="0"/>
              <a:pPr/>
              <a:t>1</a:t>
            </a:fld>
            <a:endParaRPr lang="en-US"/>
          </a:p>
        </p:txBody>
      </p:sp>
      <p:sp>
        <p:nvSpPr>
          <p:cNvPr id="9" name="Footer Placeholder 8"/>
          <p:cNvSpPr>
            <a:spLocks noGrp="1"/>
          </p:cNvSpPr>
          <p:nvPr>
            <p:ph type="ftr" sz="quarter" idx="11"/>
          </p:nvPr>
        </p:nvSpPr>
        <p:spPr/>
        <p:txBody>
          <a:bodyPr/>
          <a:lstStyle/>
          <a:p>
            <a:r>
              <a:rPr lang="en-US" dirty="0"/>
              <a:t>© Spiliotopoulou 2009</a:t>
            </a:r>
          </a:p>
        </p:txBody>
      </p:sp>
      <p:pic>
        <p:nvPicPr>
          <p:cNvPr id="12" name="final project with sound256-2">
            <a:hlinkClick r:id="" action="ppaction://media"/>
          </p:cNvPr>
          <p:cNvPicPr>
            <a:picLocks noRot="1" noChangeAspect="1"/>
          </p:cNvPicPr>
          <p:nvPr>
            <a:audioFile r:link="rId1"/>
          </p:nvPr>
        </p:nvPicPr>
        <p:blipFill>
          <a:blip r:embed="rId5"/>
          <a:stretch>
            <a:fillRect/>
          </a:stretch>
        </p:blipFill>
        <p:spPr>
          <a:xfrm>
            <a:off x="8861425" y="6553200"/>
            <a:ext cx="282575" cy="28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3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Where can I use a token economy system?</a:t>
            </a:r>
          </a:p>
        </p:txBody>
      </p:sp>
      <p:sp>
        <p:nvSpPr>
          <p:cNvPr id="6" name="Content Placeholder 5"/>
          <p:cNvSpPr>
            <a:spLocks noGrp="1"/>
          </p:cNvSpPr>
          <p:nvPr>
            <p:ph idx="1"/>
          </p:nvPr>
        </p:nvSpPr>
        <p:spPr>
          <a:xfrm>
            <a:off x="349624" y="1951037"/>
            <a:ext cx="7086600" cy="4525963"/>
          </a:xfrm>
        </p:spPr>
        <p:txBody>
          <a:bodyPr/>
          <a:lstStyle/>
          <a:p>
            <a:r>
              <a:rPr lang="en-US" dirty="0"/>
              <a:t>Regular or Special classrooms</a:t>
            </a:r>
          </a:p>
          <a:p>
            <a:r>
              <a:rPr lang="en-US" dirty="0"/>
              <a:t>Mild to severe disabilities</a:t>
            </a:r>
          </a:p>
          <a:p>
            <a:r>
              <a:rPr lang="en-US" dirty="0"/>
              <a:t>Preschoolers to adults</a:t>
            </a:r>
          </a:p>
          <a:p>
            <a:r>
              <a:rPr lang="en-US" dirty="0"/>
              <a:t>Individually or to a group</a:t>
            </a:r>
          </a:p>
          <a:p>
            <a:r>
              <a:rPr lang="en-US" dirty="0"/>
              <a:t>Classroom or wide school</a:t>
            </a:r>
          </a:p>
        </p:txBody>
      </p:sp>
      <p:pic>
        <p:nvPicPr>
          <p:cNvPr id="7" name="Picture 6" descr="chairs.jpg"/>
          <p:cNvPicPr>
            <a:picLocks noChangeAspect="1"/>
          </p:cNvPicPr>
          <p:nvPr/>
        </p:nvPicPr>
        <p:blipFill>
          <a:blip r:embed="rId3"/>
          <a:srcRect l="11666" r="53333"/>
          <a:stretch>
            <a:fillRect/>
          </a:stretch>
        </p:blipFill>
        <p:spPr>
          <a:xfrm>
            <a:off x="7848600" y="0"/>
            <a:ext cx="1295400" cy="6858000"/>
          </a:xfrm>
          <a:prstGeom prst="rect">
            <a:avLst/>
          </a:prstGeom>
        </p:spPr>
      </p:pic>
      <p:sp>
        <p:nvSpPr>
          <p:cNvPr id="8" name="Slide Number Placeholder 7"/>
          <p:cNvSpPr>
            <a:spLocks noGrp="1"/>
          </p:cNvSpPr>
          <p:nvPr>
            <p:ph type="sldNum" sz="quarter" idx="12"/>
          </p:nvPr>
        </p:nvSpPr>
        <p:spPr/>
        <p:txBody>
          <a:bodyPr/>
          <a:lstStyle/>
          <a:p>
            <a:fld id="{70846082-EDBA-0640-A651-05BB35A1D51A}" type="slidenum">
              <a:rPr lang="en-US" smtClean="0"/>
              <a:pPr/>
              <a:t>10</a:t>
            </a:fld>
            <a:endParaRPr lang="en-US"/>
          </a:p>
        </p:txBody>
      </p:sp>
      <p:sp>
        <p:nvSpPr>
          <p:cNvPr id="10" name="Footer Placeholder 8"/>
          <p:cNvSpPr>
            <a:spLocks noGrp="1"/>
          </p:cNvSpPr>
          <p:nvPr>
            <p:ph type="ftr" sz="quarter" idx="11"/>
          </p:nvPr>
        </p:nvSpPr>
        <p:spPr>
          <a:xfrm>
            <a:off x="457200" y="6492875"/>
            <a:ext cx="2130552" cy="365125"/>
          </a:xfrm>
        </p:spPr>
        <p:txBody>
          <a:bodyPr/>
          <a:lstStyle/>
          <a:p>
            <a:r>
              <a:rPr lang="en-US" sz="1200" dirty="0"/>
              <a:t>© Spiliotopoulou 2009</a:t>
            </a:r>
          </a:p>
        </p:txBody>
      </p:sp>
      <p:pic>
        <p:nvPicPr>
          <p:cNvPr id="9" name="final project with sound261-6">
            <a:hlinkClick r:id="" action="ppaction://media"/>
          </p:cNvPr>
          <p:cNvPicPr>
            <a:picLocks noRot="1" noChangeAspect="1"/>
          </p:cNvPicPr>
          <p:nvPr>
            <a:audioFile r:link="rId1"/>
          </p:nvPr>
        </p:nvPicPr>
        <p:blipFill>
          <a:blip r:embed="rId4"/>
          <a:stretch>
            <a:fillRect/>
          </a:stretch>
        </p:blipFill>
        <p:spPr>
          <a:xfrm>
            <a:off x="8848165" y="6546663"/>
            <a:ext cx="282575" cy="28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9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p>
        </p:txBody>
      </p:sp>
      <p:pic>
        <p:nvPicPr>
          <p:cNvPr id="7" name="Content Placeholder 3" descr="classroom.jpg"/>
          <p:cNvPicPr>
            <a:picLocks noChangeAspect="1"/>
          </p:cNvPicPr>
          <p:nvPr/>
        </p:nvPicPr>
        <p:blipFill>
          <a:blip r:embed="rId3"/>
          <a:srcRect l="-2053" t="53876" r="-2053" b="12452"/>
          <a:stretch>
            <a:fillRect/>
          </a:stretch>
        </p:blipFill>
        <p:spPr>
          <a:xfrm rot="5400000">
            <a:off x="4953000" y="2743200"/>
            <a:ext cx="7162800" cy="1371600"/>
          </a:xfrm>
          <a:prstGeom prst="rect">
            <a:avLst/>
          </a:prstGeom>
        </p:spPr>
      </p:pic>
      <p:sp>
        <p:nvSpPr>
          <p:cNvPr id="8" name="Content Placeholder 7"/>
          <p:cNvSpPr>
            <a:spLocks noGrp="1"/>
          </p:cNvSpPr>
          <p:nvPr>
            <p:ph idx="1"/>
          </p:nvPr>
        </p:nvSpPr>
        <p:spPr/>
        <p:txBody>
          <a:bodyPr>
            <a:normAutofit lnSpcReduction="10000"/>
          </a:bodyPr>
          <a:lstStyle/>
          <a:p>
            <a:pPr indent="283464">
              <a:lnSpc>
                <a:spcPct val="120000"/>
              </a:lnSpc>
              <a:spcBef>
                <a:spcPts val="0"/>
              </a:spcBef>
              <a:buNone/>
            </a:pPr>
            <a:r>
              <a:rPr lang="en-US" dirty="0"/>
              <a:t>Ms. Petersen’s teaching career started in a rather rough manner. During her first teaching years, she was working in a low SES neighborhood school teaching a 6</a:t>
            </a:r>
            <a:r>
              <a:rPr lang="en-US" baseline="30000" dirty="0"/>
              <a:t>th</a:t>
            </a:r>
            <a:r>
              <a:rPr lang="en-US" dirty="0"/>
              <a:t> grade class. Ms. Petersen was facing not only the challenge of her inexperience but the disruptive behavior of 4 of her students as well. Moreover, the rest of the students, were following the cues of their 4 classmates and were taking advantage of every opportunity to escape work. </a:t>
            </a:r>
          </a:p>
          <a:p>
            <a:pPr indent="283464">
              <a:lnSpc>
                <a:spcPct val="120000"/>
              </a:lnSpc>
              <a:spcBef>
                <a:spcPts val="0"/>
              </a:spcBef>
              <a:buNone/>
            </a:pPr>
            <a:endParaRPr lang="en-US" dirty="0"/>
          </a:p>
        </p:txBody>
      </p:sp>
      <p:sp>
        <p:nvSpPr>
          <p:cNvPr id="5" name="Slide Number Placeholder 4"/>
          <p:cNvSpPr>
            <a:spLocks noGrp="1"/>
          </p:cNvSpPr>
          <p:nvPr>
            <p:ph type="sldNum" sz="quarter" idx="12"/>
          </p:nvPr>
        </p:nvSpPr>
        <p:spPr/>
        <p:txBody>
          <a:bodyPr/>
          <a:lstStyle/>
          <a:p>
            <a:fld id="{70846082-EDBA-0640-A651-05BB35A1D51A}" type="slidenum">
              <a:rPr lang="en-US" smtClean="0"/>
              <a:pPr/>
              <a:t>11</a:t>
            </a:fld>
            <a:endParaRPr lang="en-US"/>
          </a:p>
        </p:txBody>
      </p:sp>
      <p:sp>
        <p:nvSpPr>
          <p:cNvPr id="9" name="Footer Placeholder 8"/>
          <p:cNvSpPr>
            <a:spLocks noGrp="1"/>
          </p:cNvSpPr>
          <p:nvPr>
            <p:ph type="ftr" sz="quarter" idx="11"/>
          </p:nvPr>
        </p:nvSpPr>
        <p:spPr>
          <a:xfrm>
            <a:off x="457200" y="6492875"/>
            <a:ext cx="2130552" cy="365125"/>
          </a:xfrm>
        </p:spPr>
        <p:txBody>
          <a:bodyPr/>
          <a:lstStyle/>
          <a:p>
            <a:r>
              <a:rPr lang="en-US" sz="1200" dirty="0"/>
              <a:t>© Spiliotopoulou 2009</a:t>
            </a:r>
          </a:p>
        </p:txBody>
      </p:sp>
      <p:pic>
        <p:nvPicPr>
          <p:cNvPr id="18" name="Token Economy_final proj265-8">
            <a:hlinkClick r:id="" action="ppaction://media"/>
          </p:cNvPr>
          <p:cNvPicPr>
            <a:picLocks noRot="1" noChangeAspect="1"/>
          </p:cNvPicPr>
          <p:nvPr>
            <a:audioFile r:link="rId1"/>
          </p:nvPr>
        </p:nvPicPr>
        <p:blipFill>
          <a:blip r:embed="rId4"/>
          <a:stretch>
            <a:fillRect/>
          </a:stretch>
        </p:blipFill>
        <p:spPr>
          <a:xfrm>
            <a:off x="8716963" y="6430963"/>
            <a:ext cx="274637" cy="274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p>
        </p:txBody>
      </p:sp>
      <p:sp>
        <p:nvSpPr>
          <p:cNvPr id="3" name="Content Placeholder 2"/>
          <p:cNvSpPr>
            <a:spLocks noGrp="1"/>
          </p:cNvSpPr>
          <p:nvPr>
            <p:ph idx="1"/>
          </p:nvPr>
        </p:nvSpPr>
        <p:spPr/>
        <p:txBody>
          <a:bodyPr>
            <a:normAutofit/>
          </a:bodyPr>
          <a:lstStyle/>
          <a:p>
            <a:pPr indent="283464">
              <a:lnSpc>
                <a:spcPct val="110000"/>
              </a:lnSpc>
              <a:spcBef>
                <a:spcPts val="0"/>
              </a:spcBef>
              <a:buNone/>
            </a:pPr>
            <a:r>
              <a:rPr lang="en-US" dirty="0"/>
              <a:t>The 4 misbehaving students exhibited almost all kinds of unwanted classroom behaviors: being out of seat, talking out, failure to turn in assignments, and off task behaviors. It was clear to Ms. Petersen that she needed an intervention that would eliminate those behaviors and at the same time would promote the learning experience and the social skills of the whole classroom. But what?</a:t>
            </a:r>
          </a:p>
          <a:p>
            <a:pPr indent="283464">
              <a:lnSpc>
                <a:spcPct val="110000"/>
              </a:lnSpc>
              <a:spcBef>
                <a:spcPts val="0"/>
              </a:spcBef>
              <a:buNone/>
            </a:pPr>
            <a:endParaRPr lang="en-US" dirty="0"/>
          </a:p>
        </p:txBody>
      </p:sp>
      <p:pic>
        <p:nvPicPr>
          <p:cNvPr id="4" name="Content Placeholder 3" descr="classroom.jpg"/>
          <p:cNvPicPr>
            <a:picLocks noChangeAspect="1"/>
          </p:cNvPicPr>
          <p:nvPr/>
        </p:nvPicPr>
        <p:blipFill>
          <a:blip r:embed="rId3"/>
          <a:srcRect l="-2053" t="53876" r="-2053" b="12452"/>
          <a:stretch>
            <a:fillRect/>
          </a:stretch>
        </p:blipFill>
        <p:spPr>
          <a:xfrm rot="5400000">
            <a:off x="4953000" y="2743200"/>
            <a:ext cx="7162800" cy="1371600"/>
          </a:xfrm>
          <a:prstGeom prst="rect">
            <a:avLst/>
          </a:prstGeom>
        </p:spPr>
      </p:pic>
      <p:sp>
        <p:nvSpPr>
          <p:cNvPr id="5" name="Slide Number Placeholder 4"/>
          <p:cNvSpPr>
            <a:spLocks noGrp="1"/>
          </p:cNvSpPr>
          <p:nvPr>
            <p:ph type="sldNum" sz="quarter" idx="12"/>
          </p:nvPr>
        </p:nvSpPr>
        <p:spPr/>
        <p:txBody>
          <a:bodyPr/>
          <a:lstStyle/>
          <a:p>
            <a:fld id="{70846082-EDBA-0640-A651-05BB35A1D51A}" type="slidenum">
              <a:rPr lang="en-US" smtClean="0"/>
              <a:pPr/>
              <a:t>12</a:t>
            </a:fld>
            <a:endParaRPr lang="en-US"/>
          </a:p>
        </p:txBody>
      </p:sp>
      <p:sp>
        <p:nvSpPr>
          <p:cNvPr id="7" name="Footer Placeholder 8"/>
          <p:cNvSpPr>
            <a:spLocks noGrp="1"/>
          </p:cNvSpPr>
          <p:nvPr>
            <p:ph type="ftr" sz="quarter" idx="11"/>
          </p:nvPr>
        </p:nvSpPr>
        <p:spPr>
          <a:xfrm>
            <a:off x="457200" y="6492875"/>
            <a:ext cx="2130552" cy="365125"/>
          </a:xfrm>
        </p:spPr>
        <p:txBody>
          <a:bodyPr/>
          <a:lstStyle/>
          <a:p>
            <a:r>
              <a:rPr lang="en-US" sz="1200" dirty="0"/>
              <a:t>© Spiliotopoulou 2009</a:t>
            </a:r>
          </a:p>
        </p:txBody>
      </p:sp>
      <p:pic>
        <p:nvPicPr>
          <p:cNvPr id="11" name="Token Economy_final proj273-3">
            <a:hlinkClick r:id="" action="ppaction://media"/>
          </p:cNvPr>
          <p:cNvPicPr>
            <a:picLocks noRot="1" noChangeAspect="1"/>
          </p:cNvPicPr>
          <p:nvPr>
            <a:audioFile r:link="rId1"/>
          </p:nvPr>
        </p:nvPicPr>
        <p:blipFill>
          <a:blip r:embed="rId4"/>
          <a:stretch>
            <a:fillRect/>
          </a:stretch>
        </p:blipFill>
        <p:spPr>
          <a:xfrm>
            <a:off x="8716963" y="6430963"/>
            <a:ext cx="274637" cy="274637"/>
          </a:xfrm>
          <a:prstGeom prst="rect">
            <a:avLst/>
          </a:prstGeom>
        </p:spPr>
      </p:pic>
    </p:spTree>
  </p:cSld>
  <p:clrMapOvr>
    <a:masterClrMapping/>
  </p:clrMapOvr>
  <p:transition advTm="328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a:t>
            </a:r>
          </a:p>
        </p:txBody>
      </p:sp>
      <p:sp>
        <p:nvSpPr>
          <p:cNvPr id="3" name="Content Placeholder 2"/>
          <p:cNvSpPr>
            <a:spLocks noGrp="1"/>
          </p:cNvSpPr>
          <p:nvPr>
            <p:ph idx="1"/>
          </p:nvPr>
        </p:nvSpPr>
        <p:spPr/>
        <p:txBody>
          <a:bodyPr>
            <a:normAutofit lnSpcReduction="10000"/>
          </a:bodyPr>
          <a:lstStyle/>
          <a:p>
            <a:pPr lvl="0">
              <a:lnSpc>
                <a:spcPct val="120000"/>
              </a:lnSpc>
              <a:spcBef>
                <a:spcPts val="0"/>
              </a:spcBef>
            </a:pPr>
            <a:r>
              <a:rPr lang="en-US" dirty="0"/>
              <a:t>Set aside at least two hours to plan your token economy</a:t>
            </a:r>
          </a:p>
          <a:p>
            <a:pPr lvl="0">
              <a:lnSpc>
                <a:spcPct val="120000"/>
              </a:lnSpc>
              <a:spcBef>
                <a:spcPts val="0"/>
              </a:spcBef>
            </a:pPr>
            <a:r>
              <a:rPr lang="en-US" dirty="0"/>
              <a:t>Decide which behavior/</a:t>
            </a:r>
            <a:r>
              <a:rPr lang="en-US" dirty="0" err="1"/>
              <a:t>s</a:t>
            </a:r>
            <a:r>
              <a:rPr lang="en-US" dirty="0"/>
              <a:t> are targeted</a:t>
            </a:r>
          </a:p>
          <a:p>
            <a:pPr lvl="0">
              <a:lnSpc>
                <a:spcPct val="120000"/>
              </a:lnSpc>
              <a:spcBef>
                <a:spcPts val="0"/>
              </a:spcBef>
            </a:pPr>
            <a:r>
              <a:rPr lang="en-US" dirty="0"/>
              <a:t>Be as specific as possible when describing the rules</a:t>
            </a:r>
          </a:p>
          <a:p>
            <a:pPr lvl="0">
              <a:lnSpc>
                <a:spcPct val="120000"/>
              </a:lnSpc>
              <a:spcBef>
                <a:spcPts val="0"/>
              </a:spcBef>
            </a:pPr>
            <a:r>
              <a:rPr lang="en-US" dirty="0"/>
              <a:t>Include your students when planning your project</a:t>
            </a:r>
          </a:p>
          <a:p>
            <a:pPr lvl="0">
              <a:lnSpc>
                <a:spcPct val="120000"/>
              </a:lnSpc>
              <a:spcBef>
                <a:spcPts val="0"/>
              </a:spcBef>
            </a:pPr>
            <a:r>
              <a:rPr lang="en-US" dirty="0"/>
              <a:t>Choose your </a:t>
            </a:r>
            <a:r>
              <a:rPr lang="en-US" dirty="0" err="1"/>
              <a:t>reinforcers</a:t>
            </a:r>
            <a:r>
              <a:rPr lang="en-US" dirty="0"/>
              <a:t> carefully</a:t>
            </a:r>
          </a:p>
          <a:p>
            <a:pPr lvl="0">
              <a:lnSpc>
                <a:spcPct val="120000"/>
              </a:lnSpc>
              <a:spcBef>
                <a:spcPts val="0"/>
              </a:spcBef>
            </a:pPr>
            <a:r>
              <a:rPr lang="en-US" dirty="0"/>
              <a:t>Monitor students’ progress regularly</a:t>
            </a:r>
          </a:p>
          <a:p>
            <a:pPr lvl="0">
              <a:lnSpc>
                <a:spcPct val="120000"/>
              </a:lnSpc>
              <a:spcBef>
                <a:spcPts val="0"/>
              </a:spcBef>
            </a:pPr>
            <a:r>
              <a:rPr lang="en-US" dirty="0"/>
              <a:t>Combine the gain of tokens with praise </a:t>
            </a:r>
          </a:p>
          <a:p>
            <a:pPr>
              <a:lnSpc>
                <a:spcPct val="120000"/>
              </a:lnSpc>
              <a:spcBef>
                <a:spcPts val="0"/>
              </a:spcBef>
            </a:pPr>
            <a:endParaRPr lang="en-US" dirty="0"/>
          </a:p>
        </p:txBody>
      </p:sp>
      <p:pic>
        <p:nvPicPr>
          <p:cNvPr id="6" name="Picture 5" descr="folded map.jpg"/>
          <p:cNvPicPr>
            <a:picLocks noChangeAspect="1"/>
          </p:cNvPicPr>
          <p:nvPr/>
        </p:nvPicPr>
        <p:blipFill>
          <a:blip r:embed="rId3"/>
          <a:srcRect l="9167" r="62500"/>
          <a:stretch>
            <a:fillRect/>
          </a:stretch>
        </p:blipFill>
        <p:spPr>
          <a:xfrm>
            <a:off x="7848600" y="0"/>
            <a:ext cx="1295400" cy="6858000"/>
          </a:xfrm>
          <a:prstGeom prst="rect">
            <a:avLst/>
          </a:prstGeom>
        </p:spPr>
      </p:pic>
      <p:sp>
        <p:nvSpPr>
          <p:cNvPr id="5" name="Slide Number Placeholder 4"/>
          <p:cNvSpPr>
            <a:spLocks noGrp="1"/>
          </p:cNvSpPr>
          <p:nvPr>
            <p:ph type="sldNum" sz="quarter" idx="12"/>
          </p:nvPr>
        </p:nvSpPr>
        <p:spPr/>
        <p:txBody>
          <a:bodyPr/>
          <a:lstStyle/>
          <a:p>
            <a:fld id="{70846082-EDBA-0640-A651-05BB35A1D51A}" type="slidenum">
              <a:rPr lang="en-US" smtClean="0"/>
              <a:pPr/>
              <a:t>13</a:t>
            </a:fld>
            <a:endParaRPr lang="en-US"/>
          </a:p>
        </p:txBody>
      </p:sp>
      <p:sp>
        <p:nvSpPr>
          <p:cNvPr id="8" name="Footer Placeholder 8"/>
          <p:cNvSpPr>
            <a:spLocks noGrp="1"/>
          </p:cNvSpPr>
          <p:nvPr>
            <p:ph type="ftr" sz="quarter" idx="11"/>
          </p:nvPr>
        </p:nvSpPr>
        <p:spPr>
          <a:xfrm>
            <a:off x="457200" y="6492875"/>
            <a:ext cx="2130552" cy="365125"/>
          </a:xfrm>
        </p:spPr>
        <p:txBody>
          <a:bodyPr/>
          <a:lstStyle/>
          <a:p>
            <a:r>
              <a:rPr lang="en-US" sz="1200" dirty="0"/>
              <a:t>© Spiliotopoulou 2009</a:t>
            </a:r>
          </a:p>
        </p:txBody>
      </p:sp>
      <p:pic>
        <p:nvPicPr>
          <p:cNvPr id="17" name="Token Economy_final proj266-9">
            <a:hlinkClick r:id="" action="ppaction://media"/>
          </p:cNvPr>
          <p:cNvPicPr>
            <a:picLocks noRot="1" noChangeAspect="1"/>
          </p:cNvPicPr>
          <p:nvPr>
            <a:audioFile r:link="rId1"/>
          </p:nvPr>
        </p:nvPicPr>
        <p:blipFill>
          <a:blip r:embed="rId4"/>
          <a:stretch>
            <a:fillRect/>
          </a:stretch>
        </p:blipFill>
        <p:spPr>
          <a:xfrm>
            <a:off x="8716963" y="6430963"/>
            <a:ext cx="274637" cy="274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Do’s</a:t>
            </a:r>
          </a:p>
        </p:txBody>
      </p:sp>
      <p:sp>
        <p:nvSpPr>
          <p:cNvPr id="3" name="Content Placeholder 2"/>
          <p:cNvSpPr>
            <a:spLocks noGrp="1"/>
          </p:cNvSpPr>
          <p:nvPr>
            <p:ph idx="1"/>
          </p:nvPr>
        </p:nvSpPr>
        <p:spPr/>
        <p:txBody>
          <a:bodyPr>
            <a:normAutofit fontScale="85000" lnSpcReduction="20000"/>
          </a:bodyPr>
          <a:lstStyle/>
          <a:p>
            <a:pPr lvl="0">
              <a:lnSpc>
                <a:spcPct val="120000"/>
              </a:lnSpc>
              <a:spcBef>
                <a:spcPts val="0"/>
              </a:spcBef>
            </a:pPr>
            <a:r>
              <a:rPr lang="en-US" dirty="0"/>
              <a:t>Label behaviors as “earners” and “losers”</a:t>
            </a:r>
          </a:p>
          <a:p>
            <a:pPr lvl="0">
              <a:lnSpc>
                <a:spcPct val="120000"/>
              </a:lnSpc>
              <a:spcBef>
                <a:spcPts val="0"/>
              </a:spcBef>
            </a:pPr>
            <a:r>
              <a:rPr lang="en-US" dirty="0"/>
              <a:t>Align the “earners” and “losers” with the student’s individualized IEP goals (if applicable)</a:t>
            </a:r>
          </a:p>
          <a:p>
            <a:pPr lvl="0">
              <a:lnSpc>
                <a:spcPct val="120000"/>
              </a:lnSpc>
              <a:spcBef>
                <a:spcPts val="0"/>
              </a:spcBef>
            </a:pPr>
            <a:r>
              <a:rPr lang="en-US" dirty="0"/>
              <a:t>Survey your students and find out what they like to do and what interests them</a:t>
            </a:r>
          </a:p>
          <a:p>
            <a:pPr lvl="0">
              <a:lnSpc>
                <a:spcPct val="120000"/>
              </a:lnSpc>
              <a:spcBef>
                <a:spcPts val="0"/>
              </a:spcBef>
            </a:pPr>
            <a:r>
              <a:rPr lang="en-US" dirty="0"/>
              <a:t>Explain the rules to the students in detail</a:t>
            </a:r>
          </a:p>
          <a:p>
            <a:pPr lvl="0">
              <a:lnSpc>
                <a:spcPct val="120000"/>
              </a:lnSpc>
              <a:spcBef>
                <a:spcPts val="0"/>
              </a:spcBef>
            </a:pPr>
            <a:r>
              <a:rPr lang="en-US" dirty="0"/>
              <a:t>Model first. Show your students how the system works</a:t>
            </a:r>
          </a:p>
          <a:p>
            <a:pPr lvl="0">
              <a:lnSpc>
                <a:spcPct val="120000"/>
              </a:lnSpc>
              <a:spcBef>
                <a:spcPts val="0"/>
              </a:spcBef>
            </a:pPr>
            <a:r>
              <a:rPr lang="en-US" dirty="0"/>
              <a:t>Create visuals about rules and fines</a:t>
            </a:r>
          </a:p>
          <a:p>
            <a:pPr lvl="0">
              <a:lnSpc>
                <a:spcPct val="120000"/>
              </a:lnSpc>
              <a:spcBef>
                <a:spcPts val="0"/>
              </a:spcBef>
            </a:pPr>
            <a:r>
              <a:rPr lang="en-US" dirty="0"/>
              <a:t>If you need help, find someone to help. However, train that person very well</a:t>
            </a:r>
          </a:p>
          <a:p>
            <a:pPr>
              <a:lnSpc>
                <a:spcPct val="120000"/>
              </a:lnSpc>
              <a:spcBef>
                <a:spcPts val="0"/>
              </a:spcBef>
            </a:pPr>
            <a:r>
              <a:rPr lang="en-US" dirty="0"/>
              <a:t>Bonus points</a:t>
            </a:r>
          </a:p>
          <a:p>
            <a:pPr lvl="0">
              <a:lnSpc>
                <a:spcPct val="120000"/>
              </a:lnSpc>
              <a:spcBef>
                <a:spcPts val="0"/>
              </a:spcBef>
            </a:pPr>
            <a:r>
              <a:rPr lang="en-US" dirty="0"/>
              <a:t>Inform parents, guardians and supervisors</a:t>
            </a:r>
          </a:p>
          <a:p>
            <a:pPr lvl="0">
              <a:lnSpc>
                <a:spcPct val="120000"/>
              </a:lnSpc>
              <a:spcBef>
                <a:spcPts val="0"/>
              </a:spcBef>
            </a:pPr>
            <a:r>
              <a:rPr lang="en-US" dirty="0"/>
              <a:t>Be confident; you are using a very effective tool! </a:t>
            </a:r>
          </a:p>
          <a:p>
            <a:pPr>
              <a:lnSpc>
                <a:spcPct val="120000"/>
              </a:lnSpc>
              <a:spcBef>
                <a:spcPts val="0"/>
              </a:spcBef>
            </a:pPr>
            <a:endParaRPr lang="en-US" dirty="0"/>
          </a:p>
        </p:txBody>
      </p:sp>
      <p:pic>
        <p:nvPicPr>
          <p:cNvPr id="4" name="Picture 3" descr="chess.jpg"/>
          <p:cNvPicPr>
            <a:picLocks/>
          </p:cNvPicPr>
          <p:nvPr/>
        </p:nvPicPr>
        <p:blipFill>
          <a:blip r:embed="rId3"/>
          <a:srcRect l="3990" r="44134"/>
          <a:stretch>
            <a:fillRect/>
          </a:stretch>
        </p:blipFill>
        <p:spPr>
          <a:xfrm>
            <a:off x="7848604" y="0"/>
            <a:ext cx="1347229" cy="6858000"/>
          </a:xfrm>
          <a:prstGeom prst="rect">
            <a:avLst/>
          </a:prstGeom>
        </p:spPr>
      </p:pic>
      <p:sp>
        <p:nvSpPr>
          <p:cNvPr id="5" name="Slide Number Placeholder 4"/>
          <p:cNvSpPr>
            <a:spLocks noGrp="1"/>
          </p:cNvSpPr>
          <p:nvPr>
            <p:ph type="sldNum" sz="quarter" idx="12"/>
          </p:nvPr>
        </p:nvSpPr>
        <p:spPr/>
        <p:txBody>
          <a:bodyPr/>
          <a:lstStyle/>
          <a:p>
            <a:fld id="{70846082-EDBA-0640-A651-05BB35A1D51A}" type="slidenum">
              <a:rPr lang="en-US" smtClean="0"/>
              <a:pPr/>
              <a:t>14</a:t>
            </a:fld>
            <a:endParaRPr lang="en-US"/>
          </a:p>
        </p:txBody>
      </p:sp>
      <p:sp>
        <p:nvSpPr>
          <p:cNvPr id="7" name="Footer Placeholder 8"/>
          <p:cNvSpPr>
            <a:spLocks noGrp="1"/>
          </p:cNvSpPr>
          <p:nvPr>
            <p:ph type="ftr" sz="quarter" idx="11"/>
          </p:nvPr>
        </p:nvSpPr>
        <p:spPr>
          <a:xfrm>
            <a:off x="457200" y="6492875"/>
            <a:ext cx="2130552" cy="365125"/>
          </a:xfrm>
        </p:spPr>
        <p:txBody>
          <a:bodyPr/>
          <a:lstStyle/>
          <a:p>
            <a:r>
              <a:rPr lang="en-US" sz="1200" dirty="0"/>
              <a:t>© Spiliotopoulou 2009</a:t>
            </a:r>
          </a:p>
        </p:txBody>
      </p:sp>
      <p:pic>
        <p:nvPicPr>
          <p:cNvPr id="8" name="Token Economy_final proj267-13">
            <a:hlinkClick r:id="" action="ppaction://media"/>
          </p:cNvPr>
          <p:cNvPicPr>
            <a:picLocks noRot="1" noChangeAspect="1"/>
          </p:cNvPicPr>
          <p:nvPr>
            <a:audioFile r:link="rId1"/>
          </p:nvPr>
        </p:nvPicPr>
        <p:blipFill>
          <a:blip r:embed="rId4"/>
          <a:stretch>
            <a:fillRect/>
          </a:stretch>
        </p:blipFill>
        <p:spPr>
          <a:xfrm>
            <a:off x="8848165" y="6499225"/>
            <a:ext cx="282575" cy="28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39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Don’ts</a:t>
            </a:r>
          </a:p>
        </p:txBody>
      </p:sp>
      <p:sp>
        <p:nvSpPr>
          <p:cNvPr id="3" name="Content Placeholder 2"/>
          <p:cNvSpPr>
            <a:spLocks noGrp="1"/>
          </p:cNvSpPr>
          <p:nvPr>
            <p:ph idx="1"/>
          </p:nvPr>
        </p:nvSpPr>
        <p:spPr/>
        <p:txBody>
          <a:bodyPr>
            <a:normAutofit fontScale="85000" lnSpcReduction="20000"/>
          </a:bodyPr>
          <a:lstStyle/>
          <a:p>
            <a:r>
              <a:rPr lang="en-US" dirty="0"/>
              <a:t>Choose tokens that students will be able to counterfeit or obtain somewhere else</a:t>
            </a:r>
          </a:p>
          <a:p>
            <a:r>
              <a:rPr lang="en-US" dirty="0"/>
              <a:t>Choose rewards that your students will obtain in any other way</a:t>
            </a:r>
          </a:p>
          <a:p>
            <a:r>
              <a:rPr lang="en-US" dirty="0"/>
              <a:t> Make complex rules</a:t>
            </a:r>
          </a:p>
          <a:p>
            <a:r>
              <a:rPr lang="en-US" dirty="0"/>
              <a:t> Let students end up without tokens</a:t>
            </a:r>
          </a:p>
          <a:p>
            <a:r>
              <a:rPr lang="en-US" dirty="0"/>
              <a:t>Allow token loans</a:t>
            </a:r>
          </a:p>
          <a:p>
            <a:r>
              <a:rPr lang="en-US" dirty="0"/>
              <a:t>Let difficulties discourage you</a:t>
            </a:r>
          </a:p>
          <a:p>
            <a:r>
              <a:rPr lang="en-US" dirty="0"/>
              <a:t>Neglect students’ legal rights </a:t>
            </a:r>
          </a:p>
          <a:p>
            <a:pPr>
              <a:buNone/>
            </a:pPr>
            <a:endParaRPr lang="en-US" dirty="0"/>
          </a:p>
        </p:txBody>
      </p:sp>
      <p:pic>
        <p:nvPicPr>
          <p:cNvPr id="4" name="Picture 3" descr="no entry.jpg"/>
          <p:cNvPicPr>
            <a:picLocks/>
          </p:cNvPicPr>
          <p:nvPr/>
        </p:nvPicPr>
        <p:blipFill>
          <a:blip r:embed="rId3"/>
          <a:srcRect l="17407" r="24815"/>
          <a:stretch>
            <a:fillRect/>
          </a:stretch>
        </p:blipFill>
        <p:spPr>
          <a:xfrm>
            <a:off x="7848618" y="0"/>
            <a:ext cx="1331372" cy="6858000"/>
          </a:xfrm>
          <a:prstGeom prst="rect">
            <a:avLst/>
          </a:prstGeom>
        </p:spPr>
      </p:pic>
      <p:sp>
        <p:nvSpPr>
          <p:cNvPr id="5" name="Slide Number Placeholder 4"/>
          <p:cNvSpPr>
            <a:spLocks noGrp="1"/>
          </p:cNvSpPr>
          <p:nvPr>
            <p:ph type="sldNum" sz="quarter" idx="12"/>
          </p:nvPr>
        </p:nvSpPr>
        <p:spPr/>
        <p:txBody>
          <a:bodyPr/>
          <a:lstStyle/>
          <a:p>
            <a:fld id="{70846082-EDBA-0640-A651-05BB35A1D51A}" type="slidenum">
              <a:rPr lang="en-US" smtClean="0"/>
              <a:pPr/>
              <a:t>15</a:t>
            </a:fld>
            <a:endParaRPr lang="en-US"/>
          </a:p>
        </p:txBody>
      </p:sp>
      <p:sp>
        <p:nvSpPr>
          <p:cNvPr id="7" name="Footer Placeholder 8"/>
          <p:cNvSpPr>
            <a:spLocks noGrp="1"/>
          </p:cNvSpPr>
          <p:nvPr>
            <p:ph type="ftr" sz="quarter" idx="11"/>
          </p:nvPr>
        </p:nvSpPr>
        <p:spPr>
          <a:xfrm>
            <a:off x="457200" y="6492875"/>
            <a:ext cx="2130552" cy="365125"/>
          </a:xfrm>
        </p:spPr>
        <p:txBody>
          <a:bodyPr/>
          <a:lstStyle/>
          <a:p>
            <a:r>
              <a:rPr lang="en-US" sz="1200" dirty="0"/>
              <a:t>© Spiliotopoulou 2009</a:t>
            </a:r>
          </a:p>
        </p:txBody>
      </p:sp>
      <p:pic>
        <p:nvPicPr>
          <p:cNvPr id="23" name="Token Economy_final proj268-15">
            <a:hlinkClick r:id="" action="ppaction://media"/>
          </p:cNvPr>
          <p:cNvPicPr>
            <a:picLocks noRot="1" noChangeAspect="1"/>
          </p:cNvPicPr>
          <p:nvPr>
            <a:audioFile r:link="rId1"/>
          </p:nvPr>
        </p:nvPicPr>
        <p:blipFill>
          <a:blip r:embed="rId4"/>
          <a:stretch>
            <a:fillRect/>
          </a:stretch>
        </p:blipFill>
        <p:spPr>
          <a:xfrm>
            <a:off x="8716963" y="6430963"/>
            <a:ext cx="274637" cy="274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p>
        </p:txBody>
      </p:sp>
      <p:pic>
        <p:nvPicPr>
          <p:cNvPr id="5" name="Picture 4" descr="classroom 1.jpg"/>
          <p:cNvPicPr>
            <a:picLocks noChangeAspect="1"/>
          </p:cNvPicPr>
          <p:nvPr/>
        </p:nvPicPr>
        <p:blipFill>
          <a:blip r:embed="rId3"/>
          <a:srcRect l="32222" r="42593"/>
          <a:stretch>
            <a:fillRect/>
          </a:stretch>
        </p:blipFill>
        <p:spPr>
          <a:xfrm>
            <a:off x="7848600" y="0"/>
            <a:ext cx="1295400" cy="6858000"/>
          </a:xfrm>
          <a:prstGeom prst="rect">
            <a:avLst/>
          </a:prstGeom>
        </p:spPr>
      </p:pic>
      <p:sp>
        <p:nvSpPr>
          <p:cNvPr id="6" name="Content Placeholder 5"/>
          <p:cNvSpPr>
            <a:spLocks noGrp="1"/>
          </p:cNvSpPr>
          <p:nvPr>
            <p:ph idx="1"/>
          </p:nvPr>
        </p:nvSpPr>
        <p:spPr/>
        <p:txBody>
          <a:bodyPr>
            <a:normAutofit fontScale="92500" lnSpcReduction="10000"/>
          </a:bodyPr>
          <a:lstStyle/>
          <a:p>
            <a:pPr indent="283464">
              <a:lnSpc>
                <a:spcPct val="120000"/>
              </a:lnSpc>
              <a:spcBef>
                <a:spcPts val="0"/>
              </a:spcBef>
              <a:buNone/>
            </a:pPr>
            <a:r>
              <a:rPr lang="en-US" dirty="0"/>
              <a:t>You may recall the troubles that Ms. Petersen was facing as a young teacher. Four of her students had behavioral problems that held back their learning and were disrupting the function of the whole class.</a:t>
            </a:r>
          </a:p>
          <a:p>
            <a:pPr indent="283464">
              <a:lnSpc>
                <a:spcPct val="120000"/>
              </a:lnSpc>
              <a:spcBef>
                <a:spcPts val="0"/>
              </a:spcBef>
              <a:buNone/>
            </a:pPr>
            <a:r>
              <a:rPr lang="en-US" dirty="0"/>
              <a:t>In order to take care of the problem once and for all, Ms. Petersen decided to implement a token economy system. She remembered that once she had met a special education teacher that was implementing a token economy and she was raving about it! </a:t>
            </a:r>
          </a:p>
        </p:txBody>
      </p:sp>
      <p:sp>
        <p:nvSpPr>
          <p:cNvPr id="7" name="Slide Number Placeholder 6"/>
          <p:cNvSpPr>
            <a:spLocks noGrp="1"/>
          </p:cNvSpPr>
          <p:nvPr>
            <p:ph type="sldNum" sz="quarter" idx="12"/>
          </p:nvPr>
        </p:nvSpPr>
        <p:spPr/>
        <p:txBody>
          <a:bodyPr/>
          <a:lstStyle/>
          <a:p>
            <a:fld id="{70846082-EDBA-0640-A651-05BB35A1D51A}" type="slidenum">
              <a:rPr lang="en-US" smtClean="0"/>
              <a:pPr/>
              <a:t>16</a:t>
            </a:fld>
            <a:endParaRPr lang="en-US"/>
          </a:p>
        </p:txBody>
      </p:sp>
      <p:sp>
        <p:nvSpPr>
          <p:cNvPr id="9" name="Footer Placeholder 8"/>
          <p:cNvSpPr>
            <a:spLocks noGrp="1"/>
          </p:cNvSpPr>
          <p:nvPr>
            <p:ph type="ftr" sz="quarter" idx="11"/>
          </p:nvPr>
        </p:nvSpPr>
        <p:spPr>
          <a:xfrm>
            <a:off x="457200" y="6492875"/>
            <a:ext cx="2130552" cy="365125"/>
          </a:xfrm>
        </p:spPr>
        <p:txBody>
          <a:bodyPr/>
          <a:lstStyle/>
          <a:p>
            <a:r>
              <a:rPr lang="en-US" sz="1200" dirty="0"/>
              <a:t>© Spiliotopoulou 2009</a:t>
            </a:r>
          </a:p>
        </p:txBody>
      </p:sp>
      <p:pic>
        <p:nvPicPr>
          <p:cNvPr id="8" name="Token Economy_final proj269-0">
            <a:hlinkClick r:id="" action="ppaction://media"/>
          </p:cNvPr>
          <p:cNvPicPr>
            <a:picLocks noRot="1" noChangeAspect="1"/>
          </p:cNvPicPr>
          <p:nvPr>
            <a:audioFile r:link="rId1"/>
          </p:nvPr>
        </p:nvPicPr>
        <p:blipFill>
          <a:blip r:embed="rId4"/>
          <a:stretch>
            <a:fillRect/>
          </a:stretch>
        </p:blipFill>
        <p:spPr>
          <a:xfrm>
            <a:off x="8716963" y="6430963"/>
            <a:ext cx="274637" cy="274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p>
        </p:txBody>
      </p:sp>
      <p:sp>
        <p:nvSpPr>
          <p:cNvPr id="3" name="Content Placeholder 2"/>
          <p:cNvSpPr>
            <a:spLocks noGrp="1"/>
          </p:cNvSpPr>
          <p:nvPr>
            <p:ph idx="1"/>
          </p:nvPr>
        </p:nvSpPr>
        <p:spPr/>
        <p:txBody>
          <a:bodyPr>
            <a:normAutofit fontScale="62500" lnSpcReduction="20000"/>
          </a:bodyPr>
          <a:lstStyle/>
          <a:p>
            <a:pPr indent="283464">
              <a:lnSpc>
                <a:spcPct val="130000"/>
              </a:lnSpc>
              <a:spcBef>
                <a:spcPts val="0"/>
              </a:spcBef>
              <a:buNone/>
            </a:pPr>
            <a:r>
              <a:rPr lang="en-US" sz="3714" dirty="0"/>
              <a:t>Ms. Petersen set up a company called the “Petersen Corporation”. All of her students were supposedly her employees that should fulfill their duties in order to receive their payment. Every time that a student earned a payment Ms. Petersen would give the student an amount of Pete-bucks. Pete-bucks were fake money that she designed and made. She photocopied a picture of her face and she put it in the center of the paper bill that she designed.  In order to avoid counterfeiting she signed with a red marker every bill before laminating them. </a:t>
            </a:r>
          </a:p>
        </p:txBody>
      </p:sp>
      <p:pic>
        <p:nvPicPr>
          <p:cNvPr id="4" name="Picture 3" descr="classroom 1.jpg"/>
          <p:cNvPicPr>
            <a:picLocks noChangeAspect="1"/>
          </p:cNvPicPr>
          <p:nvPr/>
        </p:nvPicPr>
        <p:blipFill>
          <a:blip r:embed="rId3"/>
          <a:srcRect l="32222" r="42593"/>
          <a:stretch>
            <a:fillRect/>
          </a:stretch>
        </p:blipFill>
        <p:spPr>
          <a:xfrm>
            <a:off x="7848600" y="0"/>
            <a:ext cx="1295400" cy="6858000"/>
          </a:xfrm>
          <a:prstGeom prst="rect">
            <a:avLst/>
          </a:prstGeom>
        </p:spPr>
      </p:pic>
      <p:sp>
        <p:nvSpPr>
          <p:cNvPr id="5" name="Slide Number Placeholder 4"/>
          <p:cNvSpPr>
            <a:spLocks noGrp="1"/>
          </p:cNvSpPr>
          <p:nvPr>
            <p:ph type="sldNum" sz="quarter" idx="12"/>
          </p:nvPr>
        </p:nvSpPr>
        <p:spPr/>
        <p:txBody>
          <a:bodyPr/>
          <a:lstStyle/>
          <a:p>
            <a:fld id="{70846082-EDBA-0640-A651-05BB35A1D51A}" type="slidenum">
              <a:rPr lang="en-US" smtClean="0"/>
              <a:pPr/>
              <a:t>17</a:t>
            </a:fld>
            <a:endParaRPr lang="en-US"/>
          </a:p>
        </p:txBody>
      </p:sp>
      <p:sp>
        <p:nvSpPr>
          <p:cNvPr id="7" name="Footer Placeholder 8"/>
          <p:cNvSpPr>
            <a:spLocks noGrp="1"/>
          </p:cNvSpPr>
          <p:nvPr>
            <p:ph type="ftr" sz="quarter" idx="11"/>
          </p:nvPr>
        </p:nvSpPr>
        <p:spPr>
          <a:xfrm>
            <a:off x="457200" y="6492875"/>
            <a:ext cx="2130552" cy="365125"/>
          </a:xfrm>
        </p:spPr>
        <p:txBody>
          <a:bodyPr/>
          <a:lstStyle/>
          <a:p>
            <a:r>
              <a:rPr lang="en-US" sz="1200" dirty="0"/>
              <a:t>© Spiliotopoulou 2009</a:t>
            </a:r>
          </a:p>
        </p:txBody>
      </p:sp>
      <p:pic>
        <p:nvPicPr>
          <p:cNvPr id="10" name="Token Economy_final proj274-2">
            <a:hlinkClick r:id="" action="ppaction://media"/>
          </p:cNvPr>
          <p:cNvPicPr>
            <a:picLocks noRot="1" noChangeAspect="1"/>
          </p:cNvPicPr>
          <p:nvPr>
            <a:audioFile r:link="rId1"/>
          </p:nvPr>
        </p:nvPicPr>
        <p:blipFill>
          <a:blip r:embed="rId4"/>
          <a:stretch>
            <a:fillRect/>
          </a:stretch>
        </p:blipFill>
        <p:spPr>
          <a:xfrm>
            <a:off x="8716963" y="6430963"/>
            <a:ext cx="274637" cy="274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Case Study</a:t>
            </a:r>
            <a:endParaRPr lang="en-US" dirty="0"/>
          </a:p>
        </p:txBody>
      </p:sp>
      <p:sp>
        <p:nvSpPr>
          <p:cNvPr id="3" name="Content Placeholder 2"/>
          <p:cNvSpPr>
            <a:spLocks noGrp="1"/>
          </p:cNvSpPr>
          <p:nvPr>
            <p:ph idx="1"/>
          </p:nvPr>
        </p:nvSpPr>
        <p:spPr/>
        <p:txBody>
          <a:bodyPr>
            <a:normAutofit fontScale="92500" lnSpcReduction="10000"/>
          </a:bodyPr>
          <a:lstStyle/>
          <a:p>
            <a:pPr indent="283464">
              <a:lnSpc>
                <a:spcPct val="110000"/>
              </a:lnSpc>
              <a:spcBef>
                <a:spcPts val="0"/>
              </a:spcBef>
              <a:buNone/>
            </a:pPr>
            <a:r>
              <a:rPr lang="en-US" sz="1800" dirty="0"/>
              <a:t>Next she made posters with the behaviors that she wanted to enforce. She devoted a lot of time in selecting them and describing them. She wanted to be as accurate and simple as possible so the students would know exactly what they were supposed to do.</a:t>
            </a:r>
          </a:p>
          <a:p>
            <a:pPr indent="283464">
              <a:lnSpc>
                <a:spcPct val="110000"/>
              </a:lnSpc>
              <a:spcBef>
                <a:spcPts val="0"/>
              </a:spcBef>
              <a:buNone/>
            </a:pPr>
            <a:r>
              <a:rPr lang="en-US" sz="1800" dirty="0"/>
              <a:t>As in any job setting, her students had to show up in class on time and to turn in their projects on time. Also, in the target behaviors she included “be in seat”, “raise your hand before talking”, “do not disrupt class” and “respect others”. </a:t>
            </a:r>
          </a:p>
          <a:p>
            <a:pPr indent="283464">
              <a:lnSpc>
                <a:spcPct val="110000"/>
              </a:lnSpc>
              <a:spcBef>
                <a:spcPts val="0"/>
              </a:spcBef>
              <a:buNone/>
            </a:pPr>
            <a:r>
              <a:rPr lang="en-US" sz="1800" dirty="0"/>
              <a:t>She also made another poster with the unwanted behaviors that cost students “Pete-bucks”. In that she included “be tardy”, “be out of seat”, “talk without permission” and  “not complete assignments”. </a:t>
            </a:r>
          </a:p>
          <a:p>
            <a:pPr indent="283464">
              <a:lnSpc>
                <a:spcPct val="110000"/>
              </a:lnSpc>
              <a:spcBef>
                <a:spcPts val="0"/>
              </a:spcBef>
              <a:buNone/>
            </a:pPr>
            <a:r>
              <a:rPr lang="en-US" sz="1800" dirty="0"/>
              <a:t>Then she set up the “Pete Mart” in a corner of her class. Once a week the students could use their Pete-bucks to purchase products like stickers, fake tattoos, pens, pencils, little journals, hair pieces, miniature cars and bikes, etc. Students could also purchase vacations (free time), benefits (buying out an assignment), or privileges (be first in line). </a:t>
            </a:r>
          </a:p>
        </p:txBody>
      </p:sp>
      <p:pic>
        <p:nvPicPr>
          <p:cNvPr id="4" name="Picture 3" descr="classroom 1.jpg"/>
          <p:cNvPicPr>
            <a:picLocks noChangeAspect="1"/>
          </p:cNvPicPr>
          <p:nvPr/>
        </p:nvPicPr>
        <p:blipFill>
          <a:blip r:embed="rId3"/>
          <a:srcRect l="32222" r="42593"/>
          <a:stretch>
            <a:fillRect/>
          </a:stretch>
        </p:blipFill>
        <p:spPr>
          <a:xfrm>
            <a:off x="7848600" y="0"/>
            <a:ext cx="1295400" cy="6858000"/>
          </a:xfrm>
          <a:prstGeom prst="rect">
            <a:avLst/>
          </a:prstGeom>
        </p:spPr>
      </p:pic>
      <p:sp>
        <p:nvSpPr>
          <p:cNvPr id="5" name="Slide Number Placeholder 4"/>
          <p:cNvSpPr>
            <a:spLocks noGrp="1"/>
          </p:cNvSpPr>
          <p:nvPr>
            <p:ph type="sldNum" sz="quarter" idx="12"/>
          </p:nvPr>
        </p:nvSpPr>
        <p:spPr/>
        <p:txBody>
          <a:bodyPr/>
          <a:lstStyle/>
          <a:p>
            <a:fld id="{70846082-EDBA-0640-A651-05BB35A1D51A}" type="slidenum">
              <a:rPr lang="en-US" smtClean="0"/>
              <a:pPr/>
              <a:t>18</a:t>
            </a:fld>
            <a:endParaRPr lang="en-US"/>
          </a:p>
        </p:txBody>
      </p:sp>
      <p:sp>
        <p:nvSpPr>
          <p:cNvPr id="7" name="Footer Placeholder 8"/>
          <p:cNvSpPr>
            <a:spLocks noGrp="1"/>
          </p:cNvSpPr>
          <p:nvPr>
            <p:ph type="ftr" sz="quarter" idx="11"/>
          </p:nvPr>
        </p:nvSpPr>
        <p:spPr>
          <a:xfrm>
            <a:off x="457200" y="6492875"/>
            <a:ext cx="2130552" cy="365125"/>
          </a:xfrm>
        </p:spPr>
        <p:txBody>
          <a:bodyPr/>
          <a:lstStyle/>
          <a:p>
            <a:r>
              <a:rPr lang="en-US" sz="1200"/>
              <a:t>© Spiliotopoulou 2009</a:t>
            </a:r>
            <a:endParaRPr lang="en-US" sz="1200" dirty="0"/>
          </a:p>
        </p:txBody>
      </p:sp>
      <p:pic>
        <p:nvPicPr>
          <p:cNvPr id="10" name="Token Economy_final proj275-2">
            <a:hlinkClick r:id="" action="ppaction://media"/>
          </p:cNvPr>
          <p:cNvPicPr>
            <a:picLocks noRot="1" noChangeAspect="1"/>
          </p:cNvPicPr>
          <p:nvPr>
            <a:audioFile r:link="rId1"/>
          </p:nvPr>
        </p:nvPicPr>
        <p:blipFill>
          <a:blip r:embed="rId4"/>
          <a:stretch>
            <a:fillRect/>
          </a:stretch>
        </p:blipFill>
        <p:spPr>
          <a:xfrm>
            <a:off x="8716963" y="6430963"/>
            <a:ext cx="274637" cy="274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p>
        </p:txBody>
      </p:sp>
      <p:graphicFrame>
        <p:nvGraphicFramePr>
          <p:cNvPr id="5" name="Content Placeholder 4"/>
          <p:cNvGraphicFramePr>
            <a:graphicFrameLocks noGrp="1"/>
          </p:cNvGraphicFramePr>
          <p:nvPr>
            <p:ph idx="1"/>
          </p:nvPr>
        </p:nvGraphicFramePr>
        <p:xfrm>
          <a:off x="349621" y="1981200"/>
          <a:ext cx="6736978" cy="4565466"/>
        </p:xfrm>
        <a:graphic>
          <a:graphicData uri="http://schemas.openxmlformats.org/drawingml/2006/table">
            <a:tbl>
              <a:tblPr firstRow="1" bandRow="1">
                <a:tableStyleId>{5940675A-B579-460E-94D1-54222C63F5DA}</a:tableStyleId>
              </a:tblPr>
              <a:tblGrid>
                <a:gridCol w="3368489">
                  <a:extLst>
                    <a:ext uri="{9D8B030D-6E8A-4147-A177-3AD203B41FA5}">
                      <a16:colId xmlns:a16="http://schemas.microsoft.com/office/drawing/2014/main" val="20000"/>
                    </a:ext>
                  </a:extLst>
                </a:gridCol>
                <a:gridCol w="3368489">
                  <a:extLst>
                    <a:ext uri="{9D8B030D-6E8A-4147-A177-3AD203B41FA5}">
                      <a16:colId xmlns:a16="http://schemas.microsoft.com/office/drawing/2014/main" val="20001"/>
                    </a:ext>
                  </a:extLst>
                </a:gridCol>
              </a:tblGrid>
              <a:tr h="760911">
                <a:tc>
                  <a:txBody>
                    <a:bodyPr/>
                    <a:lstStyle/>
                    <a:p>
                      <a:r>
                        <a:rPr lang="en-US" b="1" dirty="0"/>
                        <a:t>Earners </a:t>
                      </a:r>
                    </a:p>
                  </a:txBody>
                  <a:tcPr/>
                </a:tc>
                <a:tc>
                  <a:txBody>
                    <a:bodyPr/>
                    <a:lstStyle/>
                    <a:p>
                      <a:r>
                        <a:rPr lang="en-US" b="1" dirty="0"/>
                        <a:t>Losers</a:t>
                      </a:r>
                    </a:p>
                  </a:txBody>
                  <a:tcPr/>
                </a:tc>
                <a:extLst>
                  <a:ext uri="{0D108BD9-81ED-4DB2-BD59-A6C34878D82A}">
                    <a16:rowId xmlns:a16="http://schemas.microsoft.com/office/drawing/2014/main" val="10000"/>
                  </a:ext>
                </a:extLst>
              </a:tr>
              <a:tr h="760911">
                <a:tc>
                  <a:txBody>
                    <a:bodyPr/>
                    <a:lstStyle/>
                    <a:p>
                      <a:r>
                        <a:rPr lang="en-US" dirty="0"/>
                        <a:t>Be in your seat</a:t>
                      </a:r>
                      <a:r>
                        <a:rPr lang="en-US" baseline="0" dirty="0"/>
                        <a:t> when bell rings</a:t>
                      </a:r>
                      <a:endParaRPr lang="en-US" dirty="0"/>
                    </a:p>
                  </a:txBody>
                  <a:tcPr/>
                </a:tc>
                <a:tc>
                  <a:txBody>
                    <a:bodyPr/>
                    <a:lstStyle/>
                    <a:p>
                      <a:r>
                        <a:rPr lang="en-US" dirty="0"/>
                        <a:t>Be tardy</a:t>
                      </a:r>
                    </a:p>
                  </a:txBody>
                  <a:tcPr/>
                </a:tc>
                <a:extLst>
                  <a:ext uri="{0D108BD9-81ED-4DB2-BD59-A6C34878D82A}">
                    <a16:rowId xmlns:a16="http://schemas.microsoft.com/office/drawing/2014/main" val="10001"/>
                  </a:ext>
                </a:extLst>
              </a:tr>
              <a:tr h="760911">
                <a:tc>
                  <a:txBody>
                    <a:bodyPr/>
                    <a:lstStyle/>
                    <a:p>
                      <a:r>
                        <a:rPr lang="en-US" dirty="0"/>
                        <a:t>Be</a:t>
                      </a:r>
                      <a:r>
                        <a:rPr lang="en-US" baseline="0" dirty="0"/>
                        <a:t> in seat</a:t>
                      </a:r>
                      <a:endParaRPr lang="en-US" dirty="0"/>
                    </a:p>
                  </a:txBody>
                  <a:tcPr/>
                </a:tc>
                <a:tc>
                  <a:txBody>
                    <a:bodyPr/>
                    <a:lstStyle/>
                    <a:p>
                      <a:r>
                        <a:rPr lang="en-US" dirty="0"/>
                        <a:t>Be out of seat</a:t>
                      </a:r>
                      <a:r>
                        <a:rPr lang="en-US" baseline="0" dirty="0"/>
                        <a:t> </a:t>
                      </a:r>
                      <a:endParaRPr lang="en-US" dirty="0"/>
                    </a:p>
                  </a:txBody>
                  <a:tcPr/>
                </a:tc>
                <a:extLst>
                  <a:ext uri="{0D108BD9-81ED-4DB2-BD59-A6C34878D82A}">
                    <a16:rowId xmlns:a16="http://schemas.microsoft.com/office/drawing/2014/main" val="10002"/>
                  </a:ext>
                </a:extLst>
              </a:tr>
              <a:tr h="760911">
                <a:tc>
                  <a:txBody>
                    <a:bodyPr/>
                    <a:lstStyle/>
                    <a:p>
                      <a:r>
                        <a:rPr lang="en-US" dirty="0"/>
                        <a:t>Turn</a:t>
                      </a:r>
                      <a:r>
                        <a:rPr lang="en-US" baseline="0" dirty="0"/>
                        <a:t> in assignments on time </a:t>
                      </a:r>
                      <a:endParaRPr lang="en-US" dirty="0"/>
                    </a:p>
                  </a:txBody>
                  <a:tcPr/>
                </a:tc>
                <a:tc>
                  <a:txBody>
                    <a:bodyPr/>
                    <a:lstStyle/>
                    <a:p>
                      <a:r>
                        <a:rPr lang="en-US" dirty="0"/>
                        <a:t>Talk without</a:t>
                      </a:r>
                      <a:r>
                        <a:rPr lang="en-US" baseline="0" dirty="0"/>
                        <a:t> permission</a:t>
                      </a:r>
                      <a:endParaRPr lang="en-US" dirty="0"/>
                    </a:p>
                  </a:txBody>
                  <a:tcPr/>
                </a:tc>
                <a:extLst>
                  <a:ext uri="{0D108BD9-81ED-4DB2-BD59-A6C34878D82A}">
                    <a16:rowId xmlns:a16="http://schemas.microsoft.com/office/drawing/2014/main" val="10003"/>
                  </a:ext>
                </a:extLst>
              </a:tr>
              <a:tr h="760911">
                <a:tc>
                  <a:txBody>
                    <a:bodyPr/>
                    <a:lstStyle/>
                    <a:p>
                      <a:r>
                        <a:rPr lang="en-US" dirty="0"/>
                        <a:t>Do not disrupt</a:t>
                      </a:r>
                      <a:r>
                        <a:rPr lang="en-US" baseline="0" dirty="0"/>
                        <a:t> class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 turn</a:t>
                      </a:r>
                      <a:r>
                        <a:rPr lang="en-US" baseline="0" dirty="0"/>
                        <a:t> in assignments</a:t>
                      </a:r>
                      <a:endParaRPr lang="en-US" dirty="0"/>
                    </a:p>
                    <a:p>
                      <a:endParaRPr lang="en-US" dirty="0"/>
                    </a:p>
                  </a:txBody>
                  <a:tcPr/>
                </a:tc>
                <a:extLst>
                  <a:ext uri="{0D108BD9-81ED-4DB2-BD59-A6C34878D82A}">
                    <a16:rowId xmlns:a16="http://schemas.microsoft.com/office/drawing/2014/main" val="10004"/>
                  </a:ext>
                </a:extLst>
              </a:tr>
              <a:tr h="760911">
                <a:tc>
                  <a:txBody>
                    <a:bodyPr/>
                    <a:lstStyle/>
                    <a:p>
                      <a:r>
                        <a:rPr lang="en-US" dirty="0"/>
                        <a:t>Respect others</a:t>
                      </a:r>
                    </a:p>
                  </a:txBody>
                  <a:tcPr/>
                </a:tc>
                <a:tc>
                  <a:txBody>
                    <a:bodyPr/>
                    <a:lstStyle/>
                    <a:p>
                      <a:r>
                        <a:rPr lang="en-US" dirty="0"/>
                        <a:t>Break</a:t>
                      </a:r>
                      <a:r>
                        <a:rPr lang="en-US" baseline="0" dirty="0"/>
                        <a:t> classroom rules</a:t>
                      </a:r>
                      <a:endParaRPr lang="en-US" dirty="0"/>
                    </a:p>
                  </a:txBody>
                  <a:tcPr/>
                </a:tc>
                <a:extLst>
                  <a:ext uri="{0D108BD9-81ED-4DB2-BD59-A6C34878D82A}">
                    <a16:rowId xmlns:a16="http://schemas.microsoft.com/office/drawing/2014/main" val="10005"/>
                  </a:ext>
                </a:extLst>
              </a:tr>
            </a:tbl>
          </a:graphicData>
        </a:graphic>
      </p:graphicFrame>
      <p:sp>
        <p:nvSpPr>
          <p:cNvPr id="4" name="Slide Number Placeholder 3"/>
          <p:cNvSpPr>
            <a:spLocks noGrp="1"/>
          </p:cNvSpPr>
          <p:nvPr>
            <p:ph type="sldNum" sz="quarter" idx="12"/>
          </p:nvPr>
        </p:nvSpPr>
        <p:spPr/>
        <p:txBody>
          <a:bodyPr/>
          <a:lstStyle/>
          <a:p>
            <a:fld id="{70846082-EDBA-0640-A651-05BB35A1D51A}" type="slidenum">
              <a:rPr lang="en-US" smtClean="0"/>
              <a:pPr/>
              <a:t>19</a:t>
            </a:fld>
            <a:endParaRPr lang="en-US"/>
          </a:p>
        </p:txBody>
      </p:sp>
      <p:pic>
        <p:nvPicPr>
          <p:cNvPr id="7" name="Picture 6" descr="classroom 1.jpg"/>
          <p:cNvPicPr>
            <a:picLocks noChangeAspect="1"/>
          </p:cNvPicPr>
          <p:nvPr/>
        </p:nvPicPr>
        <p:blipFill>
          <a:blip r:embed="rId3"/>
          <a:srcRect l="32222" r="42593"/>
          <a:stretch>
            <a:fillRect/>
          </a:stretch>
        </p:blipFill>
        <p:spPr>
          <a:xfrm>
            <a:off x="7848600" y="0"/>
            <a:ext cx="1295400" cy="6858000"/>
          </a:xfrm>
          <a:prstGeom prst="rect">
            <a:avLst/>
          </a:prstGeom>
        </p:spPr>
      </p:pic>
      <p:pic>
        <p:nvPicPr>
          <p:cNvPr id="10" name="Token Economy_final proj277-3">
            <a:hlinkClick r:id="" action="ppaction://media"/>
          </p:cNvPr>
          <p:cNvPicPr>
            <a:picLocks noRot="1" noChangeAspect="1"/>
          </p:cNvPicPr>
          <p:nvPr>
            <a:audioFile r:link="rId1"/>
          </p:nvPr>
        </p:nvPicPr>
        <p:blipFill>
          <a:blip r:embed="rId4"/>
          <a:stretch>
            <a:fillRect/>
          </a:stretch>
        </p:blipFill>
        <p:spPr>
          <a:xfrm>
            <a:off x="8716963" y="6430963"/>
            <a:ext cx="274637" cy="274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Outline</a:t>
            </a:r>
          </a:p>
        </p:txBody>
      </p:sp>
      <p:sp>
        <p:nvSpPr>
          <p:cNvPr id="6" name="Content Placeholder 5"/>
          <p:cNvSpPr>
            <a:spLocks noGrp="1"/>
          </p:cNvSpPr>
          <p:nvPr>
            <p:ph idx="1"/>
          </p:nvPr>
        </p:nvSpPr>
        <p:spPr/>
        <p:txBody>
          <a:bodyPr>
            <a:noAutofit/>
          </a:bodyPr>
          <a:lstStyle/>
          <a:p>
            <a:pPr marL="514350" indent="-514350">
              <a:spcBef>
                <a:spcPts val="0"/>
              </a:spcBef>
              <a:buFont typeface="+mj-lt"/>
              <a:buAutoNum type="arabicPeriod"/>
            </a:pPr>
            <a:r>
              <a:rPr lang="en-US" dirty="0"/>
              <a:t>Introduction</a:t>
            </a:r>
          </a:p>
          <a:p>
            <a:pPr marL="514350" indent="-514350">
              <a:spcBef>
                <a:spcPts val="0"/>
              </a:spcBef>
              <a:buFont typeface="+mj-lt"/>
              <a:buAutoNum type="arabicPeriod"/>
            </a:pPr>
            <a:r>
              <a:rPr lang="en-US" dirty="0"/>
              <a:t>What is a Token Economy system? </a:t>
            </a:r>
            <a:endParaRPr lang="en-US" sz="1800" dirty="0"/>
          </a:p>
          <a:p>
            <a:pPr marL="514350" indent="-514350">
              <a:spcBef>
                <a:spcPts val="0"/>
              </a:spcBef>
              <a:buFont typeface="+mj-lt"/>
              <a:buAutoNum type="arabicPeriod"/>
            </a:pPr>
            <a:r>
              <a:rPr lang="en-US" dirty="0"/>
              <a:t>Key concepts</a:t>
            </a:r>
          </a:p>
          <a:p>
            <a:pPr marL="514350" indent="-514350">
              <a:spcBef>
                <a:spcPts val="0"/>
              </a:spcBef>
              <a:buFont typeface="+mj-lt"/>
              <a:buAutoNum type="arabicPeriod"/>
            </a:pPr>
            <a:r>
              <a:rPr lang="en-US" dirty="0"/>
              <a:t>Research validation</a:t>
            </a:r>
          </a:p>
          <a:p>
            <a:pPr marL="514350" indent="-514350">
              <a:spcBef>
                <a:spcPts val="0"/>
              </a:spcBef>
              <a:buFont typeface="+mj-lt"/>
              <a:buAutoNum type="arabicPeriod"/>
            </a:pPr>
            <a:r>
              <a:rPr lang="en-US" dirty="0"/>
              <a:t>Appropriate settings</a:t>
            </a:r>
          </a:p>
          <a:p>
            <a:pPr marL="514350" indent="-514350">
              <a:spcBef>
                <a:spcPts val="0"/>
              </a:spcBef>
              <a:buFont typeface="+mj-lt"/>
              <a:buAutoNum type="arabicPeriod"/>
            </a:pPr>
            <a:r>
              <a:rPr lang="en-US" dirty="0"/>
              <a:t>Case Study 1</a:t>
            </a:r>
          </a:p>
          <a:p>
            <a:pPr marL="514350" indent="-514350">
              <a:spcBef>
                <a:spcPts val="0"/>
              </a:spcBef>
              <a:buFont typeface="+mj-lt"/>
              <a:buAutoNum type="arabicPeriod"/>
            </a:pPr>
            <a:r>
              <a:rPr lang="en-US" dirty="0"/>
              <a:t>How to</a:t>
            </a:r>
          </a:p>
          <a:p>
            <a:pPr marL="514350" indent="-514350">
              <a:spcBef>
                <a:spcPts val="0"/>
              </a:spcBef>
              <a:buFont typeface="+mj-lt"/>
              <a:buAutoNum type="arabicPeriod"/>
            </a:pPr>
            <a:r>
              <a:rPr lang="en-US" dirty="0"/>
              <a:t>Do’s</a:t>
            </a:r>
          </a:p>
          <a:p>
            <a:pPr marL="514350" indent="-514350">
              <a:spcBef>
                <a:spcPts val="0"/>
              </a:spcBef>
              <a:buFont typeface="+mj-lt"/>
              <a:buAutoNum type="arabicPeriod"/>
            </a:pPr>
            <a:r>
              <a:rPr lang="en-US" dirty="0"/>
              <a:t>Don'ts</a:t>
            </a:r>
          </a:p>
          <a:p>
            <a:pPr marL="514350" indent="-514350">
              <a:spcBef>
                <a:spcPts val="0"/>
              </a:spcBef>
              <a:buFont typeface="+mj-lt"/>
              <a:buAutoNum type="arabicPeriod"/>
            </a:pPr>
            <a:r>
              <a:rPr lang="en-US" dirty="0"/>
              <a:t>Case Study 2</a:t>
            </a:r>
          </a:p>
          <a:p>
            <a:pPr marL="514350" indent="-514350">
              <a:spcBef>
                <a:spcPts val="0"/>
              </a:spcBef>
              <a:buFont typeface="+mj-lt"/>
              <a:buAutoNum type="arabicPeriod"/>
            </a:pPr>
            <a:r>
              <a:rPr lang="en-US" dirty="0"/>
              <a:t>FAQ</a:t>
            </a:r>
          </a:p>
          <a:p>
            <a:pPr marL="514350" indent="-514350">
              <a:spcBef>
                <a:spcPts val="0"/>
              </a:spcBef>
              <a:buFont typeface="+mj-lt"/>
              <a:buAutoNum type="arabicPeriod"/>
            </a:pPr>
            <a:r>
              <a:rPr lang="en-US" dirty="0"/>
              <a:t>References</a:t>
            </a:r>
          </a:p>
        </p:txBody>
      </p:sp>
      <p:pic>
        <p:nvPicPr>
          <p:cNvPr id="8" name="Picture 7" descr="color pencils 1.jpg"/>
          <p:cNvPicPr>
            <a:picLocks noChangeAspect="1"/>
          </p:cNvPicPr>
          <p:nvPr/>
        </p:nvPicPr>
        <p:blipFill>
          <a:blip r:embed="rId4"/>
          <a:srcRect r="25000" b="78750"/>
          <a:stretch>
            <a:fillRect/>
          </a:stretch>
        </p:blipFill>
        <p:spPr>
          <a:xfrm rot="5400000">
            <a:off x="5067300" y="2781300"/>
            <a:ext cx="6858000" cy="1295400"/>
          </a:xfrm>
          <a:prstGeom prst="rect">
            <a:avLst/>
          </a:prstGeom>
        </p:spPr>
      </p:pic>
      <p:sp>
        <p:nvSpPr>
          <p:cNvPr id="7" name="Slide Number Placeholder 6"/>
          <p:cNvSpPr>
            <a:spLocks noGrp="1"/>
          </p:cNvSpPr>
          <p:nvPr>
            <p:ph type="sldNum" sz="quarter" idx="12"/>
          </p:nvPr>
        </p:nvSpPr>
        <p:spPr/>
        <p:txBody>
          <a:bodyPr/>
          <a:lstStyle/>
          <a:p>
            <a:fld id="{70846082-EDBA-0640-A651-05BB35A1D51A}" type="slidenum">
              <a:rPr lang="en-US" smtClean="0"/>
              <a:pPr/>
              <a:t>2</a:t>
            </a:fld>
            <a:endParaRPr lang="en-US" dirty="0"/>
          </a:p>
        </p:txBody>
      </p:sp>
      <p:sp>
        <p:nvSpPr>
          <p:cNvPr id="13" name="Footer Placeholder 8"/>
          <p:cNvSpPr>
            <a:spLocks noGrp="1"/>
          </p:cNvSpPr>
          <p:nvPr>
            <p:ph type="ftr" sz="quarter" idx="11"/>
          </p:nvPr>
        </p:nvSpPr>
        <p:spPr>
          <a:xfrm>
            <a:off x="457200" y="6492875"/>
            <a:ext cx="2130552" cy="365125"/>
          </a:xfrm>
        </p:spPr>
        <p:txBody>
          <a:bodyPr/>
          <a:lstStyle/>
          <a:p>
            <a:r>
              <a:rPr lang="en-US" sz="1200" dirty="0"/>
              <a:t>© Spiliotopoulou 2009</a:t>
            </a:r>
          </a:p>
        </p:txBody>
      </p:sp>
      <p:pic>
        <p:nvPicPr>
          <p:cNvPr id="9" name="final project with sound257-3">
            <a:hlinkClick r:id="" action="ppaction://media"/>
          </p:cNvPr>
          <p:cNvPicPr>
            <a:picLocks noRot="1" noChangeAspect="1"/>
          </p:cNvPicPr>
          <p:nvPr>
            <a:audioFile r:link="rId1"/>
          </p:nvPr>
        </p:nvPicPr>
        <p:blipFill>
          <a:blip r:embed="rId5"/>
          <a:stretch>
            <a:fillRect/>
          </a:stretch>
        </p:blipFill>
        <p:spPr>
          <a:xfrm>
            <a:off x="8763000" y="6553200"/>
            <a:ext cx="282575" cy="28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8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p>
        </p:txBody>
      </p:sp>
      <p:sp>
        <p:nvSpPr>
          <p:cNvPr id="3" name="Content Placeholder 2"/>
          <p:cNvSpPr>
            <a:spLocks noGrp="1"/>
          </p:cNvSpPr>
          <p:nvPr>
            <p:ph idx="1"/>
          </p:nvPr>
        </p:nvSpPr>
        <p:spPr/>
        <p:txBody>
          <a:bodyPr>
            <a:noAutofit/>
          </a:bodyPr>
          <a:lstStyle/>
          <a:p>
            <a:pPr indent="283464">
              <a:spcBef>
                <a:spcPts val="0"/>
              </a:spcBef>
              <a:buNone/>
            </a:pPr>
            <a:r>
              <a:rPr lang="en-US" sz="2400" dirty="0"/>
              <a:t>As time went by and the behaviors that she targeted settled in, Ms. Petersen replaced them with more complex behaviors that needed more work.</a:t>
            </a:r>
          </a:p>
          <a:p>
            <a:pPr indent="283464">
              <a:spcBef>
                <a:spcPts val="0"/>
              </a:spcBef>
              <a:buNone/>
            </a:pPr>
            <a:r>
              <a:rPr lang="en-US" sz="2400" dirty="0"/>
              <a:t>Ms. Petersen always applied the basic principle of a token economy; she always praised her students for their behavior when she gave out the tokens.</a:t>
            </a:r>
          </a:p>
          <a:p>
            <a:pPr indent="283464">
              <a:spcBef>
                <a:spcPts val="0"/>
              </a:spcBef>
              <a:buNone/>
            </a:pPr>
            <a:r>
              <a:rPr lang="en-US" sz="2400" dirty="0"/>
              <a:t>Ms. Petersen’s token economy worked very well and she was proud to say that although she was a new teacher she </a:t>
            </a:r>
            <a:r>
              <a:rPr lang="en-US" sz="2400"/>
              <a:t>managed very well</a:t>
            </a:r>
            <a:r>
              <a:rPr lang="en-US" sz="2400" dirty="0"/>
              <a:t>! </a:t>
            </a:r>
          </a:p>
        </p:txBody>
      </p:sp>
      <p:pic>
        <p:nvPicPr>
          <p:cNvPr id="4" name="Picture 3" descr="classroom 1.jpg"/>
          <p:cNvPicPr>
            <a:picLocks noChangeAspect="1"/>
          </p:cNvPicPr>
          <p:nvPr/>
        </p:nvPicPr>
        <p:blipFill>
          <a:blip r:embed="rId3"/>
          <a:srcRect l="32222" r="42593"/>
          <a:stretch>
            <a:fillRect/>
          </a:stretch>
        </p:blipFill>
        <p:spPr>
          <a:xfrm>
            <a:off x="7848600" y="0"/>
            <a:ext cx="1295400" cy="6858000"/>
          </a:xfrm>
          <a:prstGeom prst="rect">
            <a:avLst/>
          </a:prstGeom>
        </p:spPr>
      </p:pic>
      <p:sp>
        <p:nvSpPr>
          <p:cNvPr id="5" name="Slide Number Placeholder 4"/>
          <p:cNvSpPr>
            <a:spLocks noGrp="1"/>
          </p:cNvSpPr>
          <p:nvPr>
            <p:ph type="sldNum" sz="quarter" idx="12"/>
          </p:nvPr>
        </p:nvSpPr>
        <p:spPr/>
        <p:txBody>
          <a:bodyPr/>
          <a:lstStyle/>
          <a:p>
            <a:fld id="{70846082-EDBA-0640-A651-05BB35A1D51A}" type="slidenum">
              <a:rPr lang="en-US" smtClean="0"/>
              <a:pPr/>
              <a:t>20</a:t>
            </a:fld>
            <a:endParaRPr lang="en-US"/>
          </a:p>
        </p:txBody>
      </p:sp>
      <p:sp>
        <p:nvSpPr>
          <p:cNvPr id="7" name="Footer Placeholder 8"/>
          <p:cNvSpPr>
            <a:spLocks noGrp="1"/>
          </p:cNvSpPr>
          <p:nvPr>
            <p:ph type="ftr" sz="quarter" idx="11"/>
          </p:nvPr>
        </p:nvSpPr>
        <p:spPr>
          <a:xfrm>
            <a:off x="457200" y="6492875"/>
            <a:ext cx="2130552" cy="365125"/>
          </a:xfrm>
        </p:spPr>
        <p:txBody>
          <a:bodyPr/>
          <a:lstStyle/>
          <a:p>
            <a:r>
              <a:rPr lang="en-US" sz="1200" dirty="0"/>
              <a:t>© Spiliotopoulou 2009</a:t>
            </a:r>
          </a:p>
        </p:txBody>
      </p:sp>
      <p:pic>
        <p:nvPicPr>
          <p:cNvPr id="18" name="Token Economy_final proj276-10">
            <a:hlinkClick r:id="" action="ppaction://media"/>
          </p:cNvPr>
          <p:cNvPicPr>
            <a:picLocks noRot="1" noChangeAspect="1"/>
          </p:cNvPicPr>
          <p:nvPr>
            <a:audioFile r:link="rId1"/>
          </p:nvPr>
        </p:nvPicPr>
        <p:blipFill>
          <a:blip r:embed="rId4"/>
          <a:stretch>
            <a:fillRect/>
          </a:stretch>
        </p:blipFill>
        <p:spPr>
          <a:xfrm>
            <a:off x="8716963" y="6430963"/>
            <a:ext cx="274637" cy="274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FAQ</a:t>
            </a:r>
          </a:p>
        </p:txBody>
      </p:sp>
      <p:pic>
        <p:nvPicPr>
          <p:cNvPr id="7" name="Picture 6" descr="question mark 2.jpg"/>
          <p:cNvPicPr>
            <a:picLocks/>
          </p:cNvPicPr>
          <p:nvPr/>
        </p:nvPicPr>
        <p:blipFill>
          <a:blip r:embed="rId3"/>
          <a:srcRect l="25625" r="50938"/>
          <a:stretch>
            <a:fillRect/>
          </a:stretch>
        </p:blipFill>
        <p:spPr>
          <a:xfrm>
            <a:off x="7905797" y="0"/>
            <a:ext cx="1238223" cy="6858000"/>
          </a:xfrm>
          <a:prstGeom prst="rect">
            <a:avLst/>
          </a:prstGeom>
        </p:spPr>
      </p:pic>
      <p:sp>
        <p:nvSpPr>
          <p:cNvPr id="8" name="Content Placeholder 7"/>
          <p:cNvSpPr>
            <a:spLocks noGrp="1"/>
          </p:cNvSpPr>
          <p:nvPr>
            <p:ph idx="1"/>
          </p:nvPr>
        </p:nvSpPr>
        <p:spPr/>
        <p:txBody>
          <a:bodyPr>
            <a:normAutofit fontScale="92500" lnSpcReduction="10000"/>
          </a:bodyPr>
          <a:lstStyle/>
          <a:p>
            <a:r>
              <a:rPr lang="en-US" dirty="0"/>
              <a:t>My students’ behavior is deteriorating instead of improving. What could it be wrong?</a:t>
            </a:r>
          </a:p>
          <a:p>
            <a:r>
              <a:rPr lang="en-US" dirty="0"/>
              <a:t>How can I keep my students motivated within the system?</a:t>
            </a:r>
          </a:p>
          <a:p>
            <a:r>
              <a:rPr lang="en-US" dirty="0"/>
              <a:t>What kind of tokens should I use?</a:t>
            </a:r>
          </a:p>
          <a:p>
            <a:r>
              <a:rPr lang="en-US" dirty="0"/>
              <a:t>What kind of </a:t>
            </a:r>
            <a:r>
              <a:rPr lang="en-US" dirty="0" err="1"/>
              <a:t>reinforcers</a:t>
            </a:r>
            <a:r>
              <a:rPr lang="en-US" dirty="0"/>
              <a:t> should I use?</a:t>
            </a:r>
          </a:p>
          <a:p>
            <a:r>
              <a:rPr lang="en-US" dirty="0"/>
              <a:t>How should I fade out my token system?</a:t>
            </a:r>
          </a:p>
          <a:p>
            <a:r>
              <a:rPr lang="en-US" dirty="0"/>
              <a:t>How can I evaluate the effectiveness of the system?</a:t>
            </a:r>
          </a:p>
        </p:txBody>
      </p:sp>
      <p:sp>
        <p:nvSpPr>
          <p:cNvPr id="5" name="Slide Number Placeholder 4"/>
          <p:cNvSpPr>
            <a:spLocks noGrp="1"/>
          </p:cNvSpPr>
          <p:nvPr>
            <p:ph type="sldNum" sz="quarter" idx="12"/>
          </p:nvPr>
        </p:nvSpPr>
        <p:spPr/>
        <p:txBody>
          <a:bodyPr/>
          <a:lstStyle/>
          <a:p>
            <a:fld id="{70846082-EDBA-0640-A651-05BB35A1D51A}" type="slidenum">
              <a:rPr lang="en-US" smtClean="0"/>
              <a:pPr/>
              <a:t>21</a:t>
            </a:fld>
            <a:endParaRPr lang="en-US"/>
          </a:p>
        </p:txBody>
      </p:sp>
      <p:sp>
        <p:nvSpPr>
          <p:cNvPr id="9" name="Footer Placeholder 8"/>
          <p:cNvSpPr>
            <a:spLocks noGrp="1"/>
          </p:cNvSpPr>
          <p:nvPr>
            <p:ph type="ftr" sz="quarter" idx="11"/>
          </p:nvPr>
        </p:nvSpPr>
        <p:spPr>
          <a:xfrm>
            <a:off x="457200" y="6492875"/>
            <a:ext cx="2130552" cy="365125"/>
          </a:xfrm>
        </p:spPr>
        <p:txBody>
          <a:bodyPr/>
          <a:lstStyle/>
          <a:p>
            <a:r>
              <a:rPr lang="en-US" sz="1200" dirty="0"/>
              <a:t>© Spiliotopoulou 2009</a:t>
            </a:r>
          </a:p>
        </p:txBody>
      </p:sp>
      <p:pic>
        <p:nvPicPr>
          <p:cNvPr id="26" name="Token Economy_final proj270-15">
            <a:hlinkClick r:id="" action="ppaction://media"/>
          </p:cNvPr>
          <p:cNvPicPr>
            <a:picLocks noRot="1" noChangeAspect="1"/>
          </p:cNvPicPr>
          <p:nvPr>
            <a:audioFile r:link="rId1"/>
          </p:nvPr>
        </p:nvPicPr>
        <p:blipFill>
          <a:blip r:embed="rId4"/>
          <a:stretch>
            <a:fillRect/>
          </a:stretch>
        </p:blipFill>
        <p:spPr>
          <a:xfrm>
            <a:off x="8716963" y="6430963"/>
            <a:ext cx="274637" cy="274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47500" lnSpcReduction="20000"/>
          </a:bodyPr>
          <a:lstStyle/>
          <a:p>
            <a:r>
              <a:rPr lang="en-US" dirty="0"/>
              <a:t>Cavalier, A. R., </a:t>
            </a:r>
            <a:r>
              <a:rPr lang="en-US" dirty="0" err="1"/>
              <a:t>Ferretti</a:t>
            </a:r>
            <a:r>
              <a:rPr lang="en-US" dirty="0"/>
              <a:t>, .R. P., Hodges, A. E. (1997). Self-management within a classroom token economy for students with learning disabilities. </a:t>
            </a:r>
            <a:r>
              <a:rPr lang="en-US" i="1" dirty="0"/>
              <a:t>Research in Developmental Disabilities, 18</a:t>
            </a:r>
            <a:r>
              <a:rPr lang="en-US" dirty="0"/>
              <a:t>(3), 167-178.</a:t>
            </a:r>
          </a:p>
          <a:p>
            <a:r>
              <a:rPr lang="en-US" dirty="0" err="1"/>
              <a:t>Filcheck</a:t>
            </a:r>
            <a:r>
              <a:rPr lang="en-US" dirty="0"/>
              <a:t>, H. A., McNeil, C. B., Greco, L. A., Bernard, R. S. (2004). Using a whole class token economy and coaching of teacher skills in a preschool classroom to manage disruptive behavior. </a:t>
            </a:r>
            <a:r>
              <a:rPr lang="en-US" i="1" dirty="0"/>
              <a:t>Psychology in the Schools, 41</a:t>
            </a:r>
            <a:r>
              <a:rPr lang="en-US" dirty="0"/>
              <a:t>(3), 351-361.</a:t>
            </a:r>
          </a:p>
          <a:p>
            <a:r>
              <a:rPr lang="en-US" dirty="0" err="1"/>
              <a:t>Hupp</a:t>
            </a:r>
            <a:r>
              <a:rPr lang="en-US" dirty="0"/>
              <a:t>, S. D. A., </a:t>
            </a:r>
            <a:r>
              <a:rPr lang="en-US" dirty="0" err="1"/>
              <a:t>Reitman</a:t>
            </a:r>
            <a:r>
              <a:rPr lang="en-US" dirty="0"/>
              <a:t>, D., Northup, J., O’Callaghan, P. M., LeBlanc Monique (2002). The effects of delayed rewards, tokens, and stimulant medication on sportsmanlike behavior with ADHD-diagnosed children. </a:t>
            </a:r>
            <a:r>
              <a:rPr lang="en-US" i="1" dirty="0"/>
              <a:t>Behavior Modification, 26</a:t>
            </a:r>
            <a:r>
              <a:rPr lang="en-US" dirty="0"/>
              <a:t>(2), 148-162.</a:t>
            </a:r>
          </a:p>
          <a:p>
            <a:r>
              <a:rPr lang="en-US" dirty="0" err="1"/>
              <a:t>Kazdin</a:t>
            </a:r>
            <a:r>
              <a:rPr lang="en-US" dirty="0"/>
              <a:t>, A. E. &amp; </a:t>
            </a:r>
            <a:r>
              <a:rPr lang="en-US" dirty="0" err="1"/>
              <a:t>Bootzin</a:t>
            </a:r>
            <a:r>
              <a:rPr lang="en-US" dirty="0"/>
              <a:t> R. R. (1972). The token economy: an evaluative review.</a:t>
            </a:r>
            <a:r>
              <a:rPr lang="en-US" i="1" dirty="0"/>
              <a:t> Journal of Applied Behavior Analysis, 5, </a:t>
            </a:r>
            <a:r>
              <a:rPr lang="en-US" dirty="0"/>
              <a:t>343–372.</a:t>
            </a:r>
          </a:p>
          <a:p>
            <a:r>
              <a:rPr lang="en-US" dirty="0"/>
              <a:t>Kerr, M. M. &amp; Nelson, C. M. (2006). Strategies for addressing behavior problems in the classroom, 5th Edition. Columbus, Ohio: Charles E. Merrill Publishing Company.</a:t>
            </a:r>
          </a:p>
          <a:p>
            <a:r>
              <a:rPr lang="en-US" dirty="0" err="1"/>
              <a:t>Reitman</a:t>
            </a:r>
            <a:r>
              <a:rPr lang="en-US" dirty="0"/>
              <a:t>, D., Murphy, M. A., </a:t>
            </a:r>
            <a:r>
              <a:rPr lang="en-US" dirty="0" err="1"/>
              <a:t>Hupp</a:t>
            </a:r>
            <a:r>
              <a:rPr lang="en-US" dirty="0"/>
              <a:t>, S. D. A., O’Callaghan, P. M. (2004). Behavior change and perceptions of change: evaluating the effectiveness of a token economy. Child and Family Behavior Therapy, 26(2), 17-36.</a:t>
            </a:r>
          </a:p>
          <a:p>
            <a:r>
              <a:rPr lang="en-US" dirty="0"/>
              <a:t>All the photographs were  retrieved form http://</a:t>
            </a:r>
            <a:r>
              <a:rPr lang="en-US" dirty="0" err="1"/>
              <a:t>www.sxc.hu</a:t>
            </a:r>
            <a:r>
              <a:rPr lang="en-US" dirty="0"/>
              <a:t>/home  on March 31, 2009.</a:t>
            </a:r>
          </a:p>
        </p:txBody>
      </p:sp>
      <p:pic>
        <p:nvPicPr>
          <p:cNvPr id="4" name="Picture 3" descr="greece.jpg"/>
          <p:cNvPicPr>
            <a:picLocks/>
          </p:cNvPicPr>
          <p:nvPr/>
        </p:nvPicPr>
        <p:blipFill>
          <a:blip r:embed="rId4"/>
          <a:stretch>
            <a:fillRect/>
          </a:stretch>
        </p:blipFill>
        <p:spPr>
          <a:xfrm rot="5400000">
            <a:off x="5067300" y="2781300"/>
            <a:ext cx="6858000" cy="1295400"/>
          </a:xfrm>
          <a:prstGeom prst="rect">
            <a:avLst/>
          </a:prstGeom>
        </p:spPr>
      </p:pic>
      <p:sp>
        <p:nvSpPr>
          <p:cNvPr id="5" name="Slide Number Placeholder 4"/>
          <p:cNvSpPr>
            <a:spLocks noGrp="1"/>
          </p:cNvSpPr>
          <p:nvPr>
            <p:ph type="sldNum" sz="quarter" idx="12"/>
          </p:nvPr>
        </p:nvSpPr>
        <p:spPr/>
        <p:txBody>
          <a:bodyPr/>
          <a:lstStyle/>
          <a:p>
            <a:fld id="{70846082-EDBA-0640-A651-05BB35A1D51A}" type="slidenum">
              <a:rPr lang="en-US" smtClean="0"/>
              <a:pPr/>
              <a:t>22</a:t>
            </a:fld>
            <a:endParaRPr lang="en-US"/>
          </a:p>
        </p:txBody>
      </p:sp>
      <p:sp>
        <p:nvSpPr>
          <p:cNvPr id="7" name="Footer Placeholder 8"/>
          <p:cNvSpPr>
            <a:spLocks noGrp="1"/>
          </p:cNvSpPr>
          <p:nvPr>
            <p:ph type="ftr" sz="quarter" idx="11"/>
          </p:nvPr>
        </p:nvSpPr>
        <p:spPr>
          <a:xfrm>
            <a:off x="457200" y="6492875"/>
            <a:ext cx="2130552" cy="365125"/>
          </a:xfrm>
        </p:spPr>
        <p:txBody>
          <a:bodyPr/>
          <a:lstStyle/>
          <a:p>
            <a:r>
              <a:rPr lang="en-US" sz="1200" dirty="0"/>
              <a:t>© Spiliotopoulou 2009</a:t>
            </a:r>
          </a:p>
        </p:txBody>
      </p:sp>
      <p:pic>
        <p:nvPicPr>
          <p:cNvPr id="9" name="Token Economy_final proj271-1">
            <a:hlinkClick r:id="" action="ppaction://media"/>
          </p:cNvPr>
          <p:cNvPicPr>
            <a:picLocks noRot="1" noChangeAspect="1"/>
          </p:cNvPicPr>
          <p:nvPr>
            <a:audioFile r:link="rId1"/>
          </p:nvPr>
        </p:nvPicPr>
        <p:blipFill>
          <a:blip r:embed="rId5"/>
          <a:stretch>
            <a:fillRect/>
          </a:stretch>
        </p:blipFill>
        <p:spPr>
          <a:xfrm>
            <a:off x="8716963" y="6430963"/>
            <a:ext cx="274637" cy="274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lstStyle/>
          <a:p>
            <a:r>
              <a:rPr lang="en-US" dirty="0"/>
              <a:t>Positive Behavior Support (PBS)</a:t>
            </a:r>
          </a:p>
          <a:p>
            <a:pPr indent="283464">
              <a:buNone/>
            </a:pPr>
            <a:r>
              <a:rPr lang="en-US" dirty="0"/>
              <a:t>A constructive approach that focuses  a) on the </a:t>
            </a:r>
            <a:r>
              <a:rPr lang="en-US" u="sng" dirty="0"/>
              <a:t>prevention</a:t>
            </a:r>
            <a:r>
              <a:rPr lang="en-US" dirty="0"/>
              <a:t>, and </a:t>
            </a:r>
            <a:r>
              <a:rPr lang="en-US" dirty="0" err="1"/>
              <a:t>b</a:t>
            </a:r>
            <a:r>
              <a:rPr lang="en-US" dirty="0"/>
              <a:t>) on the </a:t>
            </a:r>
            <a:r>
              <a:rPr lang="en-US" u="sng" dirty="0"/>
              <a:t>management</a:t>
            </a:r>
            <a:r>
              <a:rPr lang="en-US" dirty="0"/>
              <a:t> of classroom or school behavior problems.</a:t>
            </a:r>
          </a:p>
          <a:p>
            <a:pPr indent="283464">
              <a:buNone/>
            </a:pPr>
            <a:r>
              <a:rPr lang="en-US" dirty="0"/>
              <a:t>The PBS approach operationalizes positive interventions to reduce negative behaviors, promote learning, and create safe educational environments.</a:t>
            </a:r>
          </a:p>
        </p:txBody>
      </p:sp>
      <p:pic>
        <p:nvPicPr>
          <p:cNvPr id="8" name="Picture 7" descr="stop sign.jpg"/>
          <p:cNvPicPr>
            <a:picLocks/>
          </p:cNvPicPr>
          <p:nvPr/>
        </p:nvPicPr>
        <p:blipFill>
          <a:blip r:embed="rId3"/>
          <a:srcRect l="15060" r="16648"/>
          <a:stretch>
            <a:fillRect/>
          </a:stretch>
        </p:blipFill>
        <p:spPr>
          <a:xfrm>
            <a:off x="7848606" y="0"/>
            <a:ext cx="1344883" cy="6858000"/>
          </a:xfrm>
          <a:prstGeom prst="rect">
            <a:avLst/>
          </a:prstGeom>
          <a:scene3d>
            <a:camera prst="orthographicFront">
              <a:rot lat="0" lon="21599994" rev="0"/>
            </a:camera>
            <a:lightRig rig="threePt" dir="t"/>
          </a:scene3d>
        </p:spPr>
      </p:pic>
      <p:sp>
        <p:nvSpPr>
          <p:cNvPr id="5" name="Slide Number Placeholder 4"/>
          <p:cNvSpPr>
            <a:spLocks noGrp="1"/>
          </p:cNvSpPr>
          <p:nvPr>
            <p:ph type="sldNum" sz="quarter" idx="12"/>
          </p:nvPr>
        </p:nvSpPr>
        <p:spPr/>
        <p:txBody>
          <a:bodyPr/>
          <a:lstStyle/>
          <a:p>
            <a:fld id="{70846082-EDBA-0640-A651-05BB35A1D51A}" type="slidenum">
              <a:rPr lang="en-US" smtClean="0"/>
              <a:pPr/>
              <a:t>3</a:t>
            </a:fld>
            <a:endParaRPr lang="en-US"/>
          </a:p>
        </p:txBody>
      </p:sp>
      <p:sp>
        <p:nvSpPr>
          <p:cNvPr id="7" name="Footer Placeholder 8"/>
          <p:cNvSpPr>
            <a:spLocks noGrp="1"/>
          </p:cNvSpPr>
          <p:nvPr>
            <p:ph type="ftr" sz="quarter" idx="11"/>
          </p:nvPr>
        </p:nvSpPr>
        <p:spPr>
          <a:xfrm>
            <a:off x="457200" y="6492875"/>
            <a:ext cx="2130552" cy="365125"/>
          </a:xfrm>
        </p:spPr>
        <p:txBody>
          <a:bodyPr/>
          <a:lstStyle/>
          <a:p>
            <a:r>
              <a:rPr lang="en-US" sz="1200" dirty="0"/>
              <a:t>© Spiliotopoulou 2009</a:t>
            </a:r>
          </a:p>
        </p:txBody>
      </p:sp>
      <p:pic>
        <p:nvPicPr>
          <p:cNvPr id="10" name="final project with sound258-15">
            <a:hlinkClick r:id="" action="ppaction://media"/>
          </p:cNvPr>
          <p:cNvPicPr>
            <a:picLocks noRot="1" noChangeAspect="1"/>
          </p:cNvPicPr>
          <p:nvPr>
            <a:audioFile r:link="rId1"/>
          </p:nvPr>
        </p:nvPicPr>
        <p:blipFill>
          <a:blip r:embed="rId4"/>
          <a:stretch>
            <a:fillRect/>
          </a:stretch>
        </p:blipFill>
        <p:spPr>
          <a:xfrm>
            <a:off x="8910914" y="6546663"/>
            <a:ext cx="282575" cy="28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7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Token Economy &amp; PBS</a:t>
            </a:r>
          </a:p>
        </p:txBody>
      </p:sp>
      <p:sp>
        <p:nvSpPr>
          <p:cNvPr id="3" name="Content Placeholder 2"/>
          <p:cNvSpPr>
            <a:spLocks noGrp="1"/>
          </p:cNvSpPr>
          <p:nvPr>
            <p:ph idx="1"/>
          </p:nvPr>
        </p:nvSpPr>
        <p:spPr/>
        <p:txBody>
          <a:bodyPr/>
          <a:lstStyle/>
          <a:p>
            <a:r>
              <a:rPr lang="en-US" dirty="0"/>
              <a:t>A Token Economy is a behavior management system that works under the principles of PBS</a:t>
            </a:r>
          </a:p>
          <a:p>
            <a:pPr lvl="1">
              <a:buClr>
                <a:schemeClr val="tx1">
                  <a:lumMod val="85000"/>
                  <a:lumOff val="15000"/>
                </a:schemeClr>
              </a:buClr>
            </a:pPr>
            <a:r>
              <a:rPr lang="en-US" dirty="0"/>
              <a:t>Universal intervention</a:t>
            </a:r>
          </a:p>
          <a:p>
            <a:pPr lvl="1">
              <a:buClr>
                <a:schemeClr val="tx1">
                  <a:lumMod val="85000"/>
                  <a:lumOff val="15000"/>
                </a:schemeClr>
              </a:buClr>
            </a:pPr>
            <a:r>
              <a:rPr lang="en-US" dirty="0"/>
              <a:t>Research based</a:t>
            </a:r>
          </a:p>
          <a:p>
            <a:pPr lvl="1">
              <a:buClr>
                <a:schemeClr val="tx1">
                  <a:lumMod val="85000"/>
                  <a:lumOff val="15000"/>
                </a:schemeClr>
              </a:buClr>
            </a:pPr>
            <a:r>
              <a:rPr lang="en-US" dirty="0"/>
              <a:t>Preventive implementation strategy </a:t>
            </a:r>
          </a:p>
        </p:txBody>
      </p:sp>
      <p:pic>
        <p:nvPicPr>
          <p:cNvPr id="5" name="Picture 4" descr="students.jpg"/>
          <p:cNvPicPr>
            <a:picLocks/>
          </p:cNvPicPr>
          <p:nvPr/>
        </p:nvPicPr>
        <p:blipFill>
          <a:blip r:embed="rId4">
            <a:clrChange>
              <a:clrFrom>
                <a:srgbClr val="3360B1"/>
              </a:clrFrom>
              <a:clrTo>
                <a:srgbClr val="3360B1">
                  <a:alpha val="0"/>
                </a:srgbClr>
              </a:clrTo>
            </a:clrChange>
          </a:blip>
          <a:srcRect l="23709" t="17038" r="31695" b="17583"/>
          <a:stretch>
            <a:fillRect/>
          </a:stretch>
        </p:blipFill>
        <p:spPr>
          <a:xfrm>
            <a:off x="7848600" y="0"/>
            <a:ext cx="1295400" cy="6857999"/>
          </a:xfrm>
          <a:prstGeom prst="rect">
            <a:avLst/>
          </a:prstGeom>
          <a:noFill/>
          <a:ln>
            <a:noFill/>
          </a:ln>
          <a:scene3d>
            <a:camera prst="orthographicFront">
              <a:rot lat="0" lon="21599981" rev="0"/>
            </a:camera>
            <a:lightRig rig="threePt" dir="t"/>
          </a:scene3d>
        </p:spPr>
      </p:pic>
      <p:sp>
        <p:nvSpPr>
          <p:cNvPr id="6" name="Slide Number Placeholder 5"/>
          <p:cNvSpPr>
            <a:spLocks noGrp="1"/>
          </p:cNvSpPr>
          <p:nvPr>
            <p:ph type="sldNum" sz="quarter" idx="12"/>
          </p:nvPr>
        </p:nvSpPr>
        <p:spPr/>
        <p:txBody>
          <a:bodyPr/>
          <a:lstStyle/>
          <a:p>
            <a:fld id="{70846082-EDBA-0640-A651-05BB35A1D51A}" type="slidenum">
              <a:rPr lang="en-US" smtClean="0"/>
              <a:pPr/>
              <a:t>4</a:t>
            </a:fld>
            <a:endParaRPr lang="en-US"/>
          </a:p>
        </p:txBody>
      </p:sp>
      <p:sp>
        <p:nvSpPr>
          <p:cNvPr id="8" name="Footer Placeholder 8"/>
          <p:cNvSpPr>
            <a:spLocks noGrp="1"/>
          </p:cNvSpPr>
          <p:nvPr>
            <p:ph type="ftr" sz="quarter" idx="11"/>
          </p:nvPr>
        </p:nvSpPr>
        <p:spPr>
          <a:xfrm>
            <a:off x="457200" y="6477000"/>
            <a:ext cx="2130552" cy="365125"/>
          </a:xfrm>
        </p:spPr>
        <p:txBody>
          <a:bodyPr/>
          <a:lstStyle/>
          <a:p>
            <a:r>
              <a:rPr lang="en-US" sz="1200" dirty="0"/>
              <a:t>© Spiliotopoulou 2009</a:t>
            </a:r>
          </a:p>
        </p:txBody>
      </p:sp>
      <p:pic>
        <p:nvPicPr>
          <p:cNvPr id="7" name="final project with sound259-5">
            <a:hlinkClick r:id="" action="ppaction://media"/>
          </p:cNvPr>
          <p:cNvPicPr>
            <a:picLocks noRot="1" noChangeAspect="1"/>
          </p:cNvPicPr>
          <p:nvPr>
            <a:audioFile r:link="rId1"/>
          </p:nvPr>
        </p:nvPicPr>
        <p:blipFill>
          <a:blip r:embed="rId5"/>
          <a:stretch>
            <a:fillRect/>
          </a:stretch>
        </p:blipFill>
        <p:spPr>
          <a:xfrm>
            <a:off x="8763000" y="6477000"/>
            <a:ext cx="282575" cy="28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Token Economy?</a:t>
            </a:r>
          </a:p>
        </p:txBody>
      </p:sp>
      <p:sp>
        <p:nvSpPr>
          <p:cNvPr id="3" name="Content Placeholder 2"/>
          <p:cNvSpPr>
            <a:spLocks noGrp="1"/>
          </p:cNvSpPr>
          <p:nvPr>
            <p:ph idx="1"/>
          </p:nvPr>
        </p:nvSpPr>
        <p:spPr/>
        <p:txBody>
          <a:bodyPr/>
          <a:lstStyle/>
          <a:p>
            <a:r>
              <a:rPr lang="en-US" dirty="0"/>
              <a:t>A Token Economy is a system that uses nonsocial </a:t>
            </a:r>
            <a:r>
              <a:rPr lang="en-US" dirty="0" err="1"/>
              <a:t>reinforcers</a:t>
            </a:r>
            <a:r>
              <a:rPr lang="en-US" dirty="0"/>
              <a:t> (tokens) to achieve positive behavior modification  </a:t>
            </a:r>
          </a:p>
          <a:p>
            <a:r>
              <a:rPr lang="en-US" dirty="0"/>
              <a:t>As in real market, students earn or lose tokens when exhibit desired or undesired behaviors. The tokens have an actual market value and are used to purchase backup </a:t>
            </a:r>
            <a:r>
              <a:rPr lang="en-US" dirty="0" err="1"/>
              <a:t>reinforcers</a:t>
            </a:r>
            <a:r>
              <a:rPr lang="en-US" dirty="0"/>
              <a:t> </a:t>
            </a:r>
          </a:p>
        </p:txBody>
      </p:sp>
      <p:pic>
        <p:nvPicPr>
          <p:cNvPr id="4" name="Picture 3" descr="green dollar.jpg"/>
          <p:cNvPicPr>
            <a:picLocks noChangeAspect="1"/>
          </p:cNvPicPr>
          <p:nvPr/>
        </p:nvPicPr>
        <p:blipFill>
          <a:blip r:embed="rId3"/>
          <a:srcRect l="35833" r="39167"/>
          <a:stretch>
            <a:fillRect/>
          </a:stretch>
        </p:blipFill>
        <p:spPr>
          <a:xfrm>
            <a:off x="7848600" y="0"/>
            <a:ext cx="1295400" cy="6858000"/>
          </a:xfrm>
          <a:prstGeom prst="rect">
            <a:avLst/>
          </a:prstGeom>
        </p:spPr>
      </p:pic>
      <p:sp>
        <p:nvSpPr>
          <p:cNvPr id="5" name="Slide Number Placeholder 4"/>
          <p:cNvSpPr>
            <a:spLocks noGrp="1"/>
          </p:cNvSpPr>
          <p:nvPr>
            <p:ph type="sldNum" sz="quarter" idx="12"/>
          </p:nvPr>
        </p:nvSpPr>
        <p:spPr/>
        <p:txBody>
          <a:bodyPr/>
          <a:lstStyle/>
          <a:p>
            <a:fld id="{70846082-EDBA-0640-A651-05BB35A1D51A}" type="slidenum">
              <a:rPr lang="en-US" smtClean="0"/>
              <a:pPr/>
              <a:t>5</a:t>
            </a:fld>
            <a:endParaRPr lang="en-US"/>
          </a:p>
        </p:txBody>
      </p:sp>
      <p:sp>
        <p:nvSpPr>
          <p:cNvPr id="7" name="Footer Placeholder 8"/>
          <p:cNvSpPr>
            <a:spLocks noGrp="1"/>
          </p:cNvSpPr>
          <p:nvPr>
            <p:ph type="ftr" sz="quarter" idx="11"/>
          </p:nvPr>
        </p:nvSpPr>
        <p:spPr>
          <a:xfrm>
            <a:off x="457200" y="6492875"/>
            <a:ext cx="2130552" cy="365125"/>
          </a:xfrm>
        </p:spPr>
        <p:txBody>
          <a:bodyPr/>
          <a:lstStyle/>
          <a:p>
            <a:r>
              <a:rPr lang="en-US" sz="1200" dirty="0"/>
              <a:t>© Spiliotopoulou 2009</a:t>
            </a:r>
          </a:p>
        </p:txBody>
      </p:sp>
      <p:pic>
        <p:nvPicPr>
          <p:cNvPr id="11" name="final project with sound263-12">
            <a:hlinkClick r:id="" action="ppaction://media"/>
          </p:cNvPr>
          <p:cNvPicPr>
            <a:picLocks noRot="1" noChangeAspect="1"/>
          </p:cNvPicPr>
          <p:nvPr>
            <a:audioFile r:link="rId1"/>
          </p:nvPr>
        </p:nvPicPr>
        <p:blipFill>
          <a:blip r:embed="rId4"/>
          <a:stretch>
            <a:fillRect/>
          </a:stretch>
        </p:blipFill>
        <p:spPr>
          <a:xfrm>
            <a:off x="8763000" y="6477000"/>
            <a:ext cx="282575" cy="28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4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Level System</a:t>
            </a:r>
            <a:endParaRPr lang="en-US" dirty="0"/>
          </a:p>
        </p:txBody>
      </p:sp>
      <p:sp>
        <p:nvSpPr>
          <p:cNvPr id="10" name="Content Placeholder 9"/>
          <p:cNvSpPr>
            <a:spLocks noGrp="1"/>
          </p:cNvSpPr>
          <p:nvPr>
            <p:ph idx="1"/>
          </p:nvPr>
        </p:nvSpPr>
        <p:spPr/>
        <p:txBody>
          <a:bodyPr>
            <a:normAutofit/>
          </a:bodyPr>
          <a:lstStyle/>
          <a:p>
            <a:r>
              <a:rPr lang="en-US" dirty="0"/>
              <a:t>V</a:t>
            </a:r>
            <a:r>
              <a:rPr lang="el-GR" dirty="0"/>
              <a:t>ariation of a token economy</a:t>
            </a:r>
            <a:endParaRPr lang="en-US" dirty="0"/>
          </a:p>
          <a:p>
            <a:r>
              <a:rPr lang="en-US" dirty="0"/>
              <a:t>Hierarchical or sequential levels </a:t>
            </a:r>
          </a:p>
          <a:p>
            <a:r>
              <a:rPr lang="en-US" dirty="0"/>
              <a:t>Increasing demands </a:t>
            </a:r>
          </a:p>
          <a:p>
            <a:r>
              <a:rPr lang="en-US"/>
              <a:t>Strengthen </a:t>
            </a:r>
            <a:r>
              <a:rPr lang="en-US" dirty="0"/>
              <a:t>appropriate behaviors</a:t>
            </a:r>
          </a:p>
        </p:txBody>
      </p:sp>
      <p:pic>
        <p:nvPicPr>
          <p:cNvPr id="11" name="Content Placeholder 3" descr="1088883_87147520.jpg"/>
          <p:cNvPicPr>
            <a:picLocks noChangeAspect="1"/>
          </p:cNvPicPr>
          <p:nvPr/>
        </p:nvPicPr>
        <p:blipFill>
          <a:blip r:embed="rId3"/>
          <a:srcRect l="34174" r="32335"/>
          <a:stretch>
            <a:fillRect/>
          </a:stretch>
        </p:blipFill>
        <p:spPr>
          <a:xfrm>
            <a:off x="7796936" y="0"/>
            <a:ext cx="1347064" cy="6858000"/>
          </a:xfrm>
          <a:prstGeom prst="rect">
            <a:avLst/>
          </a:prstGeom>
        </p:spPr>
      </p:pic>
      <p:sp>
        <p:nvSpPr>
          <p:cNvPr id="5" name="Slide Number Placeholder 4"/>
          <p:cNvSpPr>
            <a:spLocks noGrp="1"/>
          </p:cNvSpPr>
          <p:nvPr>
            <p:ph type="sldNum" sz="quarter" idx="12"/>
          </p:nvPr>
        </p:nvSpPr>
        <p:spPr/>
        <p:txBody>
          <a:bodyPr/>
          <a:lstStyle/>
          <a:p>
            <a:fld id="{70846082-EDBA-0640-A651-05BB35A1D51A}" type="slidenum">
              <a:rPr lang="en-US" smtClean="0"/>
              <a:pPr/>
              <a:t>6</a:t>
            </a:fld>
            <a:endParaRPr lang="en-US"/>
          </a:p>
        </p:txBody>
      </p:sp>
      <p:sp>
        <p:nvSpPr>
          <p:cNvPr id="7" name="Footer Placeholder 8"/>
          <p:cNvSpPr>
            <a:spLocks noGrp="1"/>
          </p:cNvSpPr>
          <p:nvPr>
            <p:ph type="ftr" sz="quarter" idx="11"/>
          </p:nvPr>
        </p:nvSpPr>
        <p:spPr>
          <a:xfrm>
            <a:off x="457200" y="6492875"/>
            <a:ext cx="2130552" cy="365125"/>
          </a:xfrm>
        </p:spPr>
        <p:txBody>
          <a:bodyPr/>
          <a:lstStyle/>
          <a:p>
            <a:r>
              <a:rPr lang="en-US" sz="1200" dirty="0"/>
              <a:t>© Spiliotopoulou 2009</a:t>
            </a:r>
          </a:p>
        </p:txBody>
      </p:sp>
      <p:pic>
        <p:nvPicPr>
          <p:cNvPr id="12" name="final project with sound272-3">
            <a:hlinkClick r:id="" action="ppaction://media"/>
          </p:cNvPr>
          <p:cNvPicPr>
            <a:picLocks noRot="1" noChangeAspect="1"/>
          </p:cNvPicPr>
          <p:nvPr>
            <a:audioFile r:link="rId1"/>
          </p:nvPr>
        </p:nvPicPr>
        <p:blipFill>
          <a:blip r:embed="rId4"/>
          <a:stretch>
            <a:fillRect/>
          </a:stretch>
        </p:blipFill>
        <p:spPr>
          <a:xfrm>
            <a:off x="8785225" y="6553200"/>
            <a:ext cx="282575" cy="28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2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Underlying principle</a:t>
            </a:r>
          </a:p>
        </p:txBody>
      </p:sp>
      <p:sp>
        <p:nvSpPr>
          <p:cNvPr id="3" name="Content Placeholder 2"/>
          <p:cNvSpPr>
            <a:spLocks noGrp="1"/>
          </p:cNvSpPr>
          <p:nvPr>
            <p:ph idx="1"/>
          </p:nvPr>
        </p:nvSpPr>
        <p:spPr/>
        <p:txBody>
          <a:bodyPr/>
          <a:lstStyle/>
          <a:p>
            <a:r>
              <a:rPr lang="en-US" dirty="0"/>
              <a:t>The underlying behavioral principle of a token economy is to:</a:t>
            </a:r>
          </a:p>
          <a:p>
            <a:pPr indent="0" algn="just">
              <a:buNone/>
            </a:pPr>
            <a:r>
              <a:rPr lang="en-US" i="1" dirty="0">
                <a:effectLst>
                  <a:outerShdw blurRad="50800" dist="38100" dir="5400000">
                    <a:srgbClr val="000000">
                      <a:alpha val="43000"/>
                    </a:srgbClr>
                  </a:outerShdw>
                </a:effectLst>
              </a:rPr>
              <a:t>gradually give a positive meaning to the token, which has a neutral value, by repeatedly pairing it with a positive reinforcer such as attention or praise</a:t>
            </a:r>
            <a:endParaRPr lang="en-US" i="1" u="sng" dirty="0">
              <a:effectLst>
                <a:outerShdw blurRad="50800" dist="38100" dir="5400000">
                  <a:srgbClr val="000000">
                    <a:alpha val="43000"/>
                  </a:srgbClr>
                </a:outerShdw>
              </a:effectLst>
            </a:endParaRPr>
          </a:p>
        </p:txBody>
      </p:sp>
      <p:pic>
        <p:nvPicPr>
          <p:cNvPr id="7" name="Picture 6" descr="exclamation mark.jpg"/>
          <p:cNvPicPr>
            <a:picLocks noChangeAspect="1"/>
          </p:cNvPicPr>
          <p:nvPr/>
        </p:nvPicPr>
        <p:blipFill>
          <a:blip r:embed="rId3"/>
          <a:srcRect l="43334" r="42500"/>
          <a:stretch>
            <a:fillRect/>
          </a:stretch>
        </p:blipFill>
        <p:spPr>
          <a:xfrm>
            <a:off x="7848600" y="0"/>
            <a:ext cx="1295400" cy="6858000"/>
          </a:xfrm>
          <a:prstGeom prst="rect">
            <a:avLst/>
          </a:prstGeom>
        </p:spPr>
      </p:pic>
      <p:sp>
        <p:nvSpPr>
          <p:cNvPr id="5" name="Slide Number Placeholder 4"/>
          <p:cNvSpPr>
            <a:spLocks noGrp="1"/>
          </p:cNvSpPr>
          <p:nvPr>
            <p:ph type="sldNum" sz="quarter" idx="12"/>
          </p:nvPr>
        </p:nvSpPr>
        <p:spPr/>
        <p:txBody>
          <a:bodyPr/>
          <a:lstStyle/>
          <a:p>
            <a:fld id="{70846082-EDBA-0640-A651-05BB35A1D51A}" type="slidenum">
              <a:rPr lang="en-US" smtClean="0"/>
              <a:pPr/>
              <a:t>7</a:t>
            </a:fld>
            <a:endParaRPr lang="en-US"/>
          </a:p>
        </p:txBody>
      </p:sp>
      <p:sp>
        <p:nvSpPr>
          <p:cNvPr id="8" name="Footer Placeholder 8"/>
          <p:cNvSpPr>
            <a:spLocks noGrp="1"/>
          </p:cNvSpPr>
          <p:nvPr>
            <p:ph type="ftr" sz="quarter" idx="11"/>
          </p:nvPr>
        </p:nvSpPr>
        <p:spPr>
          <a:xfrm>
            <a:off x="457200" y="6492875"/>
            <a:ext cx="2130552" cy="365125"/>
          </a:xfrm>
        </p:spPr>
        <p:txBody>
          <a:bodyPr/>
          <a:lstStyle/>
          <a:p>
            <a:r>
              <a:rPr lang="en-US" sz="1200" dirty="0"/>
              <a:t>© Spiliotopoulou 2009</a:t>
            </a:r>
          </a:p>
        </p:txBody>
      </p:sp>
      <p:pic>
        <p:nvPicPr>
          <p:cNvPr id="9" name="final project with sound264-3">
            <a:hlinkClick r:id="" action="ppaction://media"/>
          </p:cNvPr>
          <p:cNvPicPr>
            <a:picLocks noRot="1" noChangeAspect="1"/>
          </p:cNvPicPr>
          <p:nvPr>
            <a:audioFile r:link="rId1"/>
          </p:nvPr>
        </p:nvPicPr>
        <p:blipFill>
          <a:blip r:embed="rId4"/>
          <a:stretch>
            <a:fillRect/>
          </a:stretch>
        </p:blipFill>
        <p:spPr>
          <a:xfrm>
            <a:off x="8785225" y="6553200"/>
            <a:ext cx="282575" cy="28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7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Glossary</a:t>
            </a:r>
          </a:p>
        </p:txBody>
      </p:sp>
      <p:sp>
        <p:nvSpPr>
          <p:cNvPr id="11" name="Content Placeholder 10"/>
          <p:cNvSpPr>
            <a:spLocks noGrp="1"/>
          </p:cNvSpPr>
          <p:nvPr>
            <p:ph idx="1"/>
          </p:nvPr>
        </p:nvSpPr>
        <p:spPr/>
        <p:txBody>
          <a:bodyPr>
            <a:normAutofit fontScale="70000" lnSpcReduction="20000"/>
          </a:bodyPr>
          <a:lstStyle/>
          <a:p>
            <a:r>
              <a:rPr lang="en-US" b="1" dirty="0"/>
              <a:t>Level system:</a:t>
            </a:r>
            <a:r>
              <a:rPr lang="en-US" dirty="0"/>
              <a:t> A token economy system that has increasingly higher demands.</a:t>
            </a:r>
          </a:p>
          <a:p>
            <a:r>
              <a:rPr lang="en-US" b="1" dirty="0"/>
              <a:t>Reinforcer:</a:t>
            </a:r>
            <a:r>
              <a:rPr lang="en-US" dirty="0"/>
              <a:t> A stimuli provided by the teacher immediately after the exhibition of a positive behavior to help increase or maintain that behavior.</a:t>
            </a:r>
          </a:p>
          <a:p>
            <a:r>
              <a:rPr lang="en-US" b="1" dirty="0"/>
              <a:t>Social reinforcer:</a:t>
            </a:r>
            <a:r>
              <a:rPr lang="en-US" dirty="0"/>
              <a:t> Appraising behavior either from the teacher or from peers that is given immediately after a positive behavior occurs.</a:t>
            </a:r>
          </a:p>
          <a:p>
            <a:r>
              <a:rPr lang="en-US" b="1" dirty="0"/>
              <a:t>Token:</a:t>
            </a:r>
            <a:r>
              <a:rPr lang="en-US" dirty="0"/>
              <a:t> Object earned after a behavior response and serves as a representation of points gained toward a reward.</a:t>
            </a:r>
          </a:p>
          <a:p>
            <a:r>
              <a:rPr lang="en-US" b="1" dirty="0"/>
              <a:t>Token economy:</a:t>
            </a:r>
            <a:r>
              <a:rPr lang="en-US" dirty="0"/>
              <a:t> An economy system that uses tokens instead of money to achieve behavior modification. As in real market, students earn or loose tokens when exhibit desired or undesired behaviors. The tokens have an actual market value and are used to purchase backup </a:t>
            </a:r>
            <a:r>
              <a:rPr lang="en-US" dirty="0" err="1"/>
              <a:t>reinforcers</a:t>
            </a:r>
            <a:r>
              <a:rPr lang="en-US" dirty="0"/>
              <a:t>. </a:t>
            </a:r>
          </a:p>
          <a:p>
            <a:endParaRPr lang="en-US" dirty="0"/>
          </a:p>
        </p:txBody>
      </p:sp>
      <p:pic>
        <p:nvPicPr>
          <p:cNvPr id="15" name="Picture 14" descr="books.jpg"/>
          <p:cNvPicPr>
            <a:picLocks/>
          </p:cNvPicPr>
          <p:nvPr/>
        </p:nvPicPr>
        <p:blipFill>
          <a:blip r:embed="rId3"/>
          <a:stretch>
            <a:fillRect/>
          </a:stretch>
        </p:blipFill>
        <p:spPr>
          <a:xfrm>
            <a:off x="7848605" y="0"/>
            <a:ext cx="1286129" cy="6858000"/>
          </a:xfrm>
          <a:prstGeom prst="rect">
            <a:avLst/>
          </a:prstGeom>
        </p:spPr>
      </p:pic>
      <p:sp>
        <p:nvSpPr>
          <p:cNvPr id="5" name="Slide Number Placeholder 4"/>
          <p:cNvSpPr>
            <a:spLocks noGrp="1"/>
          </p:cNvSpPr>
          <p:nvPr>
            <p:ph type="sldNum" sz="quarter" idx="12"/>
          </p:nvPr>
        </p:nvSpPr>
        <p:spPr/>
        <p:txBody>
          <a:bodyPr/>
          <a:lstStyle/>
          <a:p>
            <a:fld id="{70846082-EDBA-0640-A651-05BB35A1D51A}" type="slidenum">
              <a:rPr lang="en-US" smtClean="0"/>
              <a:pPr/>
              <a:t>8</a:t>
            </a:fld>
            <a:endParaRPr lang="en-US"/>
          </a:p>
        </p:txBody>
      </p:sp>
      <p:sp>
        <p:nvSpPr>
          <p:cNvPr id="7" name="Footer Placeholder 8"/>
          <p:cNvSpPr>
            <a:spLocks noGrp="1"/>
          </p:cNvSpPr>
          <p:nvPr>
            <p:ph type="ftr" sz="quarter" idx="11"/>
          </p:nvPr>
        </p:nvSpPr>
        <p:spPr>
          <a:xfrm>
            <a:off x="457200" y="6492875"/>
            <a:ext cx="2130552" cy="365125"/>
          </a:xfrm>
        </p:spPr>
        <p:txBody>
          <a:bodyPr/>
          <a:lstStyle/>
          <a:p>
            <a:r>
              <a:rPr lang="en-US" sz="1200" dirty="0"/>
              <a:t>© Spiliotopoulou 2009</a:t>
            </a:r>
          </a:p>
        </p:txBody>
      </p:sp>
      <p:pic>
        <p:nvPicPr>
          <p:cNvPr id="8" name="final project with sound262-7">
            <a:hlinkClick r:id="" action="ppaction://media"/>
          </p:cNvPr>
          <p:cNvPicPr>
            <a:picLocks noRot="1" noChangeAspect="1"/>
          </p:cNvPicPr>
          <p:nvPr>
            <a:audioFile r:link="rId1"/>
          </p:nvPr>
        </p:nvPicPr>
        <p:blipFill>
          <a:blip r:embed="rId4"/>
          <a:stretch>
            <a:fillRect/>
          </a:stretch>
        </p:blipFill>
        <p:spPr>
          <a:xfrm>
            <a:off x="8848165" y="6492875"/>
            <a:ext cx="282575" cy="28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Brief summary of research</a:t>
            </a:r>
          </a:p>
        </p:txBody>
      </p:sp>
      <p:sp>
        <p:nvSpPr>
          <p:cNvPr id="6" name="Content Placeholder 5"/>
          <p:cNvSpPr>
            <a:spLocks noGrp="1"/>
          </p:cNvSpPr>
          <p:nvPr>
            <p:ph idx="1"/>
          </p:nvPr>
        </p:nvSpPr>
        <p:spPr/>
        <p:txBody>
          <a:bodyPr>
            <a:normAutofit fontScale="77500" lnSpcReduction="20000"/>
          </a:bodyPr>
          <a:lstStyle/>
          <a:p>
            <a:r>
              <a:rPr lang="en-US" dirty="0"/>
              <a:t>Efficacy has been established across settings</a:t>
            </a:r>
          </a:p>
          <a:p>
            <a:pPr lvl="1">
              <a:spcBef>
                <a:spcPts val="0"/>
              </a:spcBef>
              <a:spcAft>
                <a:spcPts val="600"/>
              </a:spcAft>
            </a:pPr>
            <a:r>
              <a:rPr lang="en-US" dirty="0"/>
              <a:t>Children diagnosed with ADHD (</a:t>
            </a:r>
            <a:r>
              <a:rPr lang="en-US" dirty="0" err="1"/>
              <a:t>Hupp</a:t>
            </a:r>
            <a:r>
              <a:rPr lang="en-US" dirty="0"/>
              <a:t> et al., 2002)</a:t>
            </a:r>
          </a:p>
          <a:p>
            <a:pPr lvl="1">
              <a:spcBef>
                <a:spcPts val="0"/>
              </a:spcBef>
              <a:spcAft>
                <a:spcPts val="600"/>
              </a:spcAft>
            </a:pPr>
            <a:r>
              <a:rPr lang="en-US" dirty="0"/>
              <a:t>Students with learning disabilities (Cavalier  et al., 1997)</a:t>
            </a:r>
          </a:p>
          <a:p>
            <a:pPr lvl="1">
              <a:spcBef>
                <a:spcPts val="0"/>
              </a:spcBef>
              <a:spcAft>
                <a:spcPts val="600"/>
              </a:spcAft>
            </a:pPr>
            <a:r>
              <a:rPr lang="en-US" dirty="0"/>
              <a:t>Students with behavior problems (</a:t>
            </a:r>
            <a:r>
              <a:rPr lang="en-US" dirty="0" err="1"/>
              <a:t>Filcheck</a:t>
            </a:r>
            <a:r>
              <a:rPr lang="en-US" dirty="0"/>
              <a:t> et al., 2004)</a:t>
            </a:r>
          </a:p>
          <a:p>
            <a:pPr lvl="1">
              <a:spcBef>
                <a:spcPts val="0"/>
              </a:spcBef>
              <a:spcAft>
                <a:spcPts val="600"/>
              </a:spcAft>
            </a:pPr>
            <a:r>
              <a:rPr lang="en-US" dirty="0"/>
              <a:t>Children diagnosed with autism (</a:t>
            </a:r>
            <a:r>
              <a:rPr lang="en-US" dirty="0" err="1"/>
              <a:t>Kazdin</a:t>
            </a:r>
            <a:r>
              <a:rPr lang="en-US" dirty="0"/>
              <a:t> &amp; </a:t>
            </a:r>
            <a:r>
              <a:rPr lang="en-US" dirty="0" err="1"/>
              <a:t>Bootzin</a:t>
            </a:r>
            <a:r>
              <a:rPr lang="en-US" dirty="0"/>
              <a:t>, 1972)</a:t>
            </a:r>
          </a:p>
          <a:p>
            <a:pPr lvl="1">
              <a:spcBef>
                <a:spcPts val="0"/>
              </a:spcBef>
              <a:spcAft>
                <a:spcPts val="600"/>
              </a:spcAft>
            </a:pPr>
            <a:r>
              <a:rPr lang="en-US" dirty="0"/>
              <a:t>Psychiatric patients (</a:t>
            </a:r>
            <a:r>
              <a:rPr lang="en-US" dirty="0" err="1"/>
              <a:t>Kazdin</a:t>
            </a:r>
            <a:r>
              <a:rPr lang="en-US" dirty="0"/>
              <a:t> &amp; </a:t>
            </a:r>
            <a:r>
              <a:rPr lang="en-US" dirty="0" err="1"/>
              <a:t>Bootzin</a:t>
            </a:r>
            <a:r>
              <a:rPr lang="en-US" dirty="0"/>
              <a:t>, 1972)</a:t>
            </a:r>
          </a:p>
          <a:p>
            <a:pPr marL="282575" lvl="1" indent="-282575">
              <a:spcBef>
                <a:spcPts val="2400"/>
              </a:spcBef>
              <a:buClr>
                <a:schemeClr val="tx2"/>
              </a:buClr>
            </a:pPr>
            <a:r>
              <a:rPr lang="en-US" sz="2600" dirty="0"/>
              <a:t>Token economies have been associated with increase in</a:t>
            </a:r>
          </a:p>
          <a:p>
            <a:pPr lvl="1">
              <a:spcBef>
                <a:spcPts val="0"/>
              </a:spcBef>
              <a:spcAft>
                <a:spcPts val="600"/>
              </a:spcAft>
            </a:pPr>
            <a:r>
              <a:rPr lang="en-US" dirty="0"/>
              <a:t>Social behaviors (Cavalier  et al., 1997)</a:t>
            </a:r>
          </a:p>
          <a:p>
            <a:pPr lvl="1">
              <a:spcBef>
                <a:spcPts val="0"/>
              </a:spcBef>
              <a:spcAft>
                <a:spcPts val="600"/>
              </a:spcAft>
            </a:pPr>
            <a:r>
              <a:rPr lang="en-US" dirty="0"/>
              <a:t>Emotional behaviors (</a:t>
            </a:r>
            <a:r>
              <a:rPr lang="en-US" dirty="0" err="1"/>
              <a:t>Kazdin</a:t>
            </a:r>
            <a:r>
              <a:rPr lang="en-US" dirty="0"/>
              <a:t> &amp; </a:t>
            </a:r>
            <a:r>
              <a:rPr lang="en-US" dirty="0" err="1"/>
              <a:t>Bootzin</a:t>
            </a:r>
            <a:r>
              <a:rPr lang="en-US" dirty="0"/>
              <a:t>, 1972)</a:t>
            </a:r>
          </a:p>
          <a:p>
            <a:pPr lvl="1">
              <a:spcBef>
                <a:spcPts val="0"/>
              </a:spcBef>
              <a:spcAft>
                <a:spcPts val="600"/>
              </a:spcAft>
            </a:pPr>
            <a:r>
              <a:rPr lang="en-US" dirty="0"/>
              <a:t>Academic achievement (Cavalier  et al., 1997)</a:t>
            </a:r>
          </a:p>
          <a:p>
            <a:pPr marL="282575" lvl="1" indent="-282575">
              <a:spcBef>
                <a:spcPts val="2400"/>
              </a:spcBef>
              <a:spcAft>
                <a:spcPts val="600"/>
              </a:spcAft>
              <a:buClr>
                <a:schemeClr val="tx2"/>
              </a:buClr>
            </a:pPr>
            <a:r>
              <a:rPr lang="en-US" sz="2588" dirty="0"/>
              <a:t>Tokens:</a:t>
            </a:r>
          </a:p>
          <a:p>
            <a:pPr lvl="1">
              <a:spcBef>
                <a:spcPts val="0"/>
              </a:spcBef>
              <a:spcAft>
                <a:spcPts val="600"/>
              </a:spcAft>
            </a:pPr>
            <a:r>
              <a:rPr lang="en-US" sz="2429" dirty="0"/>
              <a:t> bridge the gap between the desired behavior and the reward </a:t>
            </a:r>
            <a:r>
              <a:rPr lang="en-US" dirty="0"/>
              <a:t>(</a:t>
            </a:r>
            <a:r>
              <a:rPr lang="en-US" dirty="0" err="1"/>
              <a:t>Hupp</a:t>
            </a:r>
            <a:r>
              <a:rPr lang="en-US" dirty="0"/>
              <a:t> et al., 2002). </a:t>
            </a:r>
            <a:r>
              <a:rPr lang="en-US" sz="2429" dirty="0"/>
              <a:t> </a:t>
            </a:r>
          </a:p>
          <a:p>
            <a:pPr lvl="1"/>
            <a:endParaRPr lang="en-US" dirty="0"/>
          </a:p>
          <a:p>
            <a:pPr lvl="1"/>
            <a:endParaRPr lang="en-US" dirty="0"/>
          </a:p>
          <a:p>
            <a:pPr lvl="1"/>
            <a:endParaRPr lang="en-US" dirty="0"/>
          </a:p>
        </p:txBody>
      </p:sp>
      <p:pic>
        <p:nvPicPr>
          <p:cNvPr id="7" name="Picture 6" descr="test tubes.jpg"/>
          <p:cNvPicPr>
            <a:picLocks/>
          </p:cNvPicPr>
          <p:nvPr/>
        </p:nvPicPr>
        <p:blipFill>
          <a:blip r:embed="rId3"/>
          <a:srcRect l="11774"/>
          <a:stretch>
            <a:fillRect/>
          </a:stretch>
        </p:blipFill>
        <p:spPr>
          <a:xfrm>
            <a:off x="7848600" y="0"/>
            <a:ext cx="1427479" cy="6858000"/>
          </a:xfrm>
          <a:prstGeom prst="rect">
            <a:avLst/>
          </a:prstGeom>
        </p:spPr>
      </p:pic>
      <p:sp>
        <p:nvSpPr>
          <p:cNvPr id="8" name="Slide Number Placeholder 7"/>
          <p:cNvSpPr>
            <a:spLocks noGrp="1"/>
          </p:cNvSpPr>
          <p:nvPr>
            <p:ph type="sldNum" sz="quarter" idx="12"/>
          </p:nvPr>
        </p:nvSpPr>
        <p:spPr/>
        <p:txBody>
          <a:bodyPr/>
          <a:lstStyle/>
          <a:p>
            <a:fld id="{70846082-EDBA-0640-A651-05BB35A1D51A}" type="slidenum">
              <a:rPr lang="en-US" smtClean="0"/>
              <a:pPr/>
              <a:t>9</a:t>
            </a:fld>
            <a:endParaRPr lang="en-US"/>
          </a:p>
        </p:txBody>
      </p:sp>
      <p:sp>
        <p:nvSpPr>
          <p:cNvPr id="10" name="Footer Placeholder 8"/>
          <p:cNvSpPr>
            <a:spLocks noGrp="1"/>
          </p:cNvSpPr>
          <p:nvPr>
            <p:ph type="ftr" sz="quarter" idx="11"/>
          </p:nvPr>
        </p:nvSpPr>
        <p:spPr>
          <a:xfrm>
            <a:off x="457200" y="6492875"/>
            <a:ext cx="2130552" cy="365125"/>
          </a:xfrm>
        </p:spPr>
        <p:txBody>
          <a:bodyPr/>
          <a:lstStyle/>
          <a:p>
            <a:r>
              <a:rPr lang="en-US" sz="1200" dirty="0"/>
              <a:t>© Spiliotopoulou 2009</a:t>
            </a:r>
          </a:p>
        </p:txBody>
      </p:sp>
      <p:pic>
        <p:nvPicPr>
          <p:cNvPr id="9" name="final project with sound260-6">
            <a:hlinkClick r:id="" action="ppaction://media"/>
          </p:cNvPr>
          <p:cNvPicPr>
            <a:picLocks noRot="1" noChangeAspect="1"/>
          </p:cNvPicPr>
          <p:nvPr>
            <a:audioFile r:link="rId1"/>
          </p:nvPr>
        </p:nvPicPr>
        <p:blipFill>
          <a:blip r:embed="rId4"/>
          <a:stretch>
            <a:fillRect/>
          </a:stretch>
        </p:blipFill>
        <p:spPr>
          <a:xfrm>
            <a:off x="8848165" y="6492875"/>
            <a:ext cx="282575" cy="28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8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al">
  <a:themeElements>
    <a:clrScheme name="Metal">
      <a:dk1>
        <a:sysClr val="windowText" lastClr="000000"/>
      </a:dk1>
      <a:lt1>
        <a:sysClr val="window" lastClr="FFFFFF"/>
      </a:lt1>
      <a:dk2>
        <a:srgbClr val="32363B"/>
      </a:dk2>
      <a:lt2>
        <a:srgbClr val="CACFD3"/>
      </a:lt2>
      <a:accent1>
        <a:srgbClr val="6283AD"/>
      </a:accent1>
      <a:accent2>
        <a:srgbClr val="324966"/>
      </a:accent2>
      <a:accent3>
        <a:srgbClr val="5B9EA4"/>
      </a:accent3>
      <a:accent4>
        <a:srgbClr val="1D5B57"/>
      </a:accent4>
      <a:accent5>
        <a:srgbClr val="1B4430"/>
      </a:accent5>
      <a:accent6>
        <a:srgbClr val="2F3C35"/>
      </a:accent6>
      <a:hlink>
        <a:srgbClr val="ED7307"/>
      </a:hlink>
      <a:folHlink>
        <a:srgbClr val="6D6F71"/>
      </a:folHlink>
    </a:clrScheme>
    <a:fontScheme name="Metal">
      <a:majorFont>
        <a:latin typeface="Eurostile"/>
        <a:ea typeface=""/>
        <a:cs typeface=""/>
        <a:font script="Jpan" typeface="ＭＳ Ｐゴシック"/>
      </a:majorFont>
      <a:minorFont>
        <a:latin typeface="Eurostile"/>
        <a:ea typeface=""/>
        <a:cs typeface=""/>
        <a:font script="Jpan" typeface="ＭＳ Ｐゴシック"/>
      </a:minorFont>
    </a:fontScheme>
    <a:fmtScheme name="Metal">
      <a:fillStyleLst>
        <a:solidFill>
          <a:schemeClr val="phClr"/>
        </a:solidFill>
        <a:gradFill rotWithShape="1">
          <a:gsLst>
            <a:gs pos="0">
              <a:schemeClr val="phClr">
                <a:tint val="100000"/>
                <a:shade val="60000"/>
                <a:satMod val="130000"/>
              </a:schemeClr>
            </a:gs>
            <a:gs pos="100000">
              <a:schemeClr val="phClr">
                <a:tint val="70000"/>
                <a:shade val="94000"/>
                <a:satMod val="135000"/>
              </a:schemeClr>
            </a:gs>
          </a:gsLst>
          <a:lin ang="16200000" scaled="1"/>
        </a:gradFill>
        <a:gradFill rotWithShape="1">
          <a:gsLst>
            <a:gs pos="0">
              <a:schemeClr val="phClr">
                <a:shade val="60000"/>
                <a:satMod val="130000"/>
              </a:schemeClr>
            </a:gs>
            <a:gs pos="100000">
              <a:schemeClr val="phClr">
                <a:tint val="70000"/>
                <a:shade val="94000"/>
                <a:satMod val="135000"/>
              </a:schemeClr>
            </a:gs>
          </a:gsLst>
          <a:lin ang="16200000" scaled="1"/>
        </a:grad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50800" dist="25400" dir="13500000">
              <a:srgbClr val="808080">
                <a:alpha val="75000"/>
              </a:srgbClr>
            </a:innerShdw>
            <a:outerShdw blurRad="38100" dist="12700" dir="5400000" rotWithShape="0">
              <a:srgbClr val="FFFFFF">
                <a:alpha val="35000"/>
              </a:srgbClr>
            </a:outerShdw>
          </a:effectLst>
        </a:effectStyle>
        <a:effectStyle>
          <a:effectLst>
            <a:outerShdw blurRad="50800" dist="25400" dir="5400000" rotWithShape="0">
              <a:srgbClr val="000000">
                <a:alpha val="35000"/>
              </a:srgbClr>
            </a:outerShdw>
          </a:effectLst>
          <a:scene3d>
            <a:camera prst="orthographicFront">
              <a:rot lat="0" lon="0" rev="0"/>
            </a:camera>
            <a:lightRig rig="twoPt" dir="t">
              <a:rot lat="0" lon="0" rev="3000000"/>
            </a:lightRig>
          </a:scene3d>
          <a:sp3d contourW="15875" prstMaterial="matte">
            <a:bevelT w="63500" h="50800" prst="angle"/>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Metal.thmx</Template>
  <TotalTime>6515</TotalTime>
  <Words>1851</Words>
  <Application>Microsoft Office PowerPoint</Application>
  <PresentationFormat>On-screen Show (4:3)</PresentationFormat>
  <Paragraphs>182</Paragraphs>
  <Slides>22</Slides>
  <Notes>4</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Eurostile</vt:lpstr>
      <vt:lpstr>Wingdings 2</vt:lpstr>
      <vt:lpstr>Metal</vt:lpstr>
      <vt:lpstr>Token Economy</vt:lpstr>
      <vt:lpstr>Outline</vt:lpstr>
      <vt:lpstr>Introduction</vt:lpstr>
      <vt:lpstr>Token Economy &amp; PBS</vt:lpstr>
      <vt:lpstr>What is a Token Economy?</vt:lpstr>
      <vt:lpstr>Level System</vt:lpstr>
      <vt:lpstr>Underlying principle</vt:lpstr>
      <vt:lpstr>Glossary</vt:lpstr>
      <vt:lpstr>Brief summary of research</vt:lpstr>
      <vt:lpstr>Where can I use a token economy system?</vt:lpstr>
      <vt:lpstr>Case Study</vt:lpstr>
      <vt:lpstr>Case Study</vt:lpstr>
      <vt:lpstr>How to</vt:lpstr>
      <vt:lpstr>Do’s</vt:lpstr>
      <vt:lpstr>Don’ts</vt:lpstr>
      <vt:lpstr>Case Study</vt:lpstr>
      <vt:lpstr>Case Study</vt:lpstr>
      <vt:lpstr>Case Study</vt:lpstr>
      <vt:lpstr>Case study</vt:lpstr>
      <vt:lpstr>Case Study</vt:lpstr>
      <vt:lpstr>FAQ</vt:lpstr>
      <vt:lpstr>References</vt:lpstr>
    </vt:vector>
  </TitlesOfParts>
  <Company>University of Pittsburgh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Bessie Spiliotopoulou</dc:creator>
  <cp:lastModifiedBy>Covaleski, Kylea Joyce</cp:lastModifiedBy>
  <cp:revision>61</cp:revision>
  <cp:lastPrinted>2009-04-01T20:12:58Z</cp:lastPrinted>
  <dcterms:created xsi:type="dcterms:W3CDTF">2009-04-14T19:47:12Z</dcterms:created>
  <dcterms:modified xsi:type="dcterms:W3CDTF">2019-09-11T23:57:27Z</dcterms:modified>
</cp:coreProperties>
</file>