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3.xml" ContentType="application/vnd.openxmlformats-officedocument.presentationml.tags+xml"/>
  <Override PartName="/ppt/notesSlides/notesSlide14.xml" ContentType="application/vnd.openxmlformats-officedocument.presentationml.notesSlide+xml"/>
  <Override PartName="/ppt/tags/tag4.xml" ContentType="application/vnd.openxmlformats-officedocument.presentationml.tags+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7" r:id="rId3"/>
    <p:sldId id="258" r:id="rId4"/>
    <p:sldId id="270" r:id="rId5"/>
    <p:sldId id="271" r:id="rId6"/>
    <p:sldId id="272" r:id="rId7"/>
    <p:sldId id="259" r:id="rId8"/>
    <p:sldId id="260" r:id="rId9"/>
    <p:sldId id="263" r:id="rId10"/>
    <p:sldId id="276" r:id="rId11"/>
    <p:sldId id="277" r:id="rId12"/>
    <p:sldId id="278" r:id="rId13"/>
    <p:sldId id="279" r:id="rId14"/>
    <p:sldId id="284" r:id="rId15"/>
    <p:sldId id="285" r:id="rId16"/>
    <p:sldId id="281" r:id="rId17"/>
    <p:sldId id="282" r:id="rId18"/>
    <p:sldId id="283" r:id="rId19"/>
    <p:sldId id="280" r:id="rId20"/>
    <p:sldId id="267" r:id="rId21"/>
    <p:sldId id="27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A13C84-324D-40EE-B687-5321315002FE}">
          <p14:sldIdLst>
            <p14:sldId id="256"/>
            <p14:sldId id="257"/>
            <p14:sldId id="258"/>
            <p14:sldId id="270"/>
            <p14:sldId id="271"/>
            <p14:sldId id="272"/>
            <p14:sldId id="259"/>
            <p14:sldId id="260"/>
            <p14:sldId id="263"/>
            <p14:sldId id="276"/>
            <p14:sldId id="277"/>
            <p14:sldId id="278"/>
            <p14:sldId id="279"/>
            <p14:sldId id="284"/>
            <p14:sldId id="285"/>
            <p14:sldId id="281"/>
            <p14:sldId id="282"/>
            <p14:sldId id="283"/>
            <p14:sldId id="280"/>
            <p14:sldId id="267"/>
            <p14:sldId id="27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77A3"/>
    <a:srgbClr val="788966"/>
    <a:srgbClr val="324452"/>
    <a:srgbClr val="9CA3AD"/>
    <a:srgbClr val="FFFFFF"/>
    <a:srgbClr val="E8EFE7"/>
    <a:srgbClr val="7C8FBA"/>
    <a:srgbClr val="BAD4C7"/>
    <a:srgbClr val="404040"/>
    <a:srgbClr val="C6D4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0" autoAdjust="0"/>
    <p:restoredTop sz="79338" autoAdjust="0"/>
  </p:normalViewPr>
  <p:slideViewPr>
    <p:cSldViewPr snapToGrid="0">
      <p:cViewPr>
        <p:scale>
          <a:sx n="51" d="100"/>
          <a:sy n="51" d="100"/>
        </p:scale>
        <p:origin x="1188" y="3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578487-2283-47BF-841C-4A19D436FCA4}" type="doc">
      <dgm:prSet loTypeId="urn:microsoft.com/office/officeart/2005/8/layout/gear1" loCatId="process" qsTypeId="urn:microsoft.com/office/officeart/2005/8/quickstyle/simple1" qsCatId="simple" csTypeId="urn:microsoft.com/office/officeart/2005/8/colors/colorful3" csCatId="colorful" phldr="1"/>
      <dgm:spPr/>
    </dgm:pt>
    <dgm:pt modelId="{0F5A3C81-DCF9-4723-A74A-51A2391D086C}">
      <dgm:prSet phldrT="[Text]" custT="1"/>
      <dgm:spPr>
        <a:ln>
          <a:noFill/>
        </a:ln>
      </dgm:spPr>
      <dgm:t>
        <a:bodyPr/>
        <a:lstStyle/>
        <a:p>
          <a:endParaRPr lang="en-US" sz="2800" dirty="0">
            <a:latin typeface="Cambria" panose="02040503050406030204" pitchFamily="18" charset="0"/>
            <a:cs typeface="Arial" panose="020B0604020202020204" pitchFamily="34" charset="0"/>
          </a:endParaRPr>
        </a:p>
      </dgm:t>
    </dgm:pt>
    <dgm:pt modelId="{4F962C21-0B7C-4AB1-A397-69430FDFC1DE}" type="parTrans" cxnId="{A80DB522-4A90-41BB-A89B-7C29C664B14E}">
      <dgm:prSet/>
      <dgm:spPr/>
      <dgm:t>
        <a:bodyPr/>
        <a:lstStyle/>
        <a:p>
          <a:endParaRPr lang="en-US">
            <a:latin typeface="Cambria" panose="02040503050406030204" pitchFamily="18" charset="0"/>
            <a:cs typeface="Arial" panose="020B0604020202020204" pitchFamily="34" charset="0"/>
          </a:endParaRPr>
        </a:p>
      </dgm:t>
    </dgm:pt>
    <dgm:pt modelId="{550097D6-9CB5-43E1-9D8C-0F8F7387CE0A}" type="sibTrans" cxnId="{A80DB522-4A90-41BB-A89B-7C29C664B14E}">
      <dgm:prSet/>
      <dgm:spPr/>
      <dgm:t>
        <a:bodyPr/>
        <a:lstStyle/>
        <a:p>
          <a:endParaRPr lang="en-US">
            <a:latin typeface="Cambria" panose="02040503050406030204" pitchFamily="18" charset="0"/>
            <a:cs typeface="Arial" panose="020B0604020202020204" pitchFamily="34" charset="0"/>
          </a:endParaRPr>
        </a:p>
      </dgm:t>
    </dgm:pt>
    <dgm:pt modelId="{F323E9EC-5524-41F7-BA08-AB4762FD5730}">
      <dgm:prSet phldrT="[Text]" custT="1"/>
      <dgm:spPr>
        <a:ln>
          <a:noFill/>
        </a:ln>
      </dgm:spPr>
      <dgm:t>
        <a:bodyPr/>
        <a:lstStyle/>
        <a:p>
          <a:endParaRPr lang="en-US" sz="2800" dirty="0">
            <a:latin typeface="Cambria" panose="02040503050406030204" pitchFamily="18" charset="0"/>
            <a:cs typeface="Arial" panose="020B0604020202020204" pitchFamily="34" charset="0"/>
          </a:endParaRPr>
        </a:p>
      </dgm:t>
    </dgm:pt>
    <dgm:pt modelId="{F9244B99-FB0A-43EC-B485-5F47622BA5FF}" type="parTrans" cxnId="{1132FB5B-02A0-406F-97CC-6C2D1C07254D}">
      <dgm:prSet/>
      <dgm:spPr/>
      <dgm:t>
        <a:bodyPr/>
        <a:lstStyle/>
        <a:p>
          <a:endParaRPr lang="en-US">
            <a:latin typeface="Cambria" panose="02040503050406030204" pitchFamily="18" charset="0"/>
            <a:cs typeface="Arial" panose="020B0604020202020204" pitchFamily="34" charset="0"/>
          </a:endParaRPr>
        </a:p>
      </dgm:t>
    </dgm:pt>
    <dgm:pt modelId="{B51EC43E-255E-4FF8-8544-06C46A148FCC}" type="sibTrans" cxnId="{1132FB5B-02A0-406F-97CC-6C2D1C07254D}">
      <dgm:prSet/>
      <dgm:spPr/>
      <dgm:t>
        <a:bodyPr/>
        <a:lstStyle/>
        <a:p>
          <a:endParaRPr lang="en-US">
            <a:latin typeface="Cambria" panose="02040503050406030204" pitchFamily="18" charset="0"/>
            <a:cs typeface="Arial" panose="020B0604020202020204" pitchFamily="34" charset="0"/>
          </a:endParaRPr>
        </a:p>
      </dgm:t>
    </dgm:pt>
    <dgm:pt modelId="{31D08DF6-0240-4B1E-9926-70B0F5C15F9D}">
      <dgm:prSet phldrT="[Text]" custT="1"/>
      <dgm:spPr>
        <a:ln>
          <a:noFill/>
        </a:ln>
      </dgm:spPr>
      <dgm:t>
        <a:bodyPr/>
        <a:lstStyle/>
        <a:p>
          <a:endParaRPr lang="en-US" sz="2400" dirty="0">
            <a:latin typeface="Cambria" panose="02040503050406030204" pitchFamily="18" charset="0"/>
            <a:cs typeface="Arial" panose="020B0604020202020204" pitchFamily="34" charset="0"/>
          </a:endParaRPr>
        </a:p>
      </dgm:t>
    </dgm:pt>
    <dgm:pt modelId="{34EDFA83-0E4C-478A-8A82-E20029117831}" type="parTrans" cxnId="{6EF89AE6-BD95-42C2-A1B7-DC66E16DA312}">
      <dgm:prSet/>
      <dgm:spPr/>
      <dgm:t>
        <a:bodyPr/>
        <a:lstStyle/>
        <a:p>
          <a:endParaRPr lang="en-US">
            <a:latin typeface="Cambria" panose="02040503050406030204" pitchFamily="18" charset="0"/>
            <a:cs typeface="Arial" panose="020B0604020202020204" pitchFamily="34" charset="0"/>
          </a:endParaRPr>
        </a:p>
      </dgm:t>
    </dgm:pt>
    <dgm:pt modelId="{27CC5F3F-AC96-403B-8B39-EFE258E19CEA}" type="sibTrans" cxnId="{6EF89AE6-BD95-42C2-A1B7-DC66E16DA312}">
      <dgm:prSet/>
      <dgm:spPr/>
      <dgm:t>
        <a:bodyPr/>
        <a:lstStyle/>
        <a:p>
          <a:endParaRPr lang="en-US">
            <a:latin typeface="Cambria" panose="02040503050406030204" pitchFamily="18" charset="0"/>
            <a:cs typeface="Arial" panose="020B0604020202020204" pitchFamily="34" charset="0"/>
          </a:endParaRPr>
        </a:p>
      </dgm:t>
    </dgm:pt>
    <dgm:pt modelId="{AA9EA567-51C8-4C74-B12F-2A76A591C57C}">
      <dgm:prSet phldrT="[Text]" custAng="20892255"/>
      <dgm:spPr>
        <a:ln>
          <a:noFill/>
        </a:ln>
      </dgm:spPr>
      <dgm:t>
        <a:bodyPr/>
        <a:lstStyle/>
        <a:p>
          <a:endParaRPr lang="en-US" dirty="0">
            <a:latin typeface="Cambria" panose="02040503050406030204" pitchFamily="18" charset="0"/>
            <a:cs typeface="Arial" panose="020B0604020202020204" pitchFamily="34" charset="0"/>
          </a:endParaRPr>
        </a:p>
      </dgm:t>
    </dgm:pt>
    <dgm:pt modelId="{3602373D-4A7E-4DA4-8855-ED7DA3BF6D67}" type="parTrans" cxnId="{543689C6-EA15-48ED-B0DB-9F6B02978642}">
      <dgm:prSet/>
      <dgm:spPr/>
      <dgm:t>
        <a:bodyPr/>
        <a:lstStyle/>
        <a:p>
          <a:endParaRPr lang="en-US"/>
        </a:p>
      </dgm:t>
    </dgm:pt>
    <dgm:pt modelId="{BE8A53F2-CA26-47EA-ABDC-A70D8302AA5E}" type="sibTrans" cxnId="{543689C6-EA15-48ED-B0DB-9F6B02978642}">
      <dgm:prSet/>
      <dgm:spPr/>
      <dgm:t>
        <a:bodyPr/>
        <a:lstStyle/>
        <a:p>
          <a:endParaRPr lang="en-US"/>
        </a:p>
      </dgm:t>
    </dgm:pt>
    <dgm:pt modelId="{38FC7FEF-0FF7-472D-8697-501C57DF3108}" type="pres">
      <dgm:prSet presAssocID="{84578487-2283-47BF-841C-4A19D436FCA4}" presName="composite" presStyleCnt="0">
        <dgm:presLayoutVars>
          <dgm:chMax val="3"/>
          <dgm:animLvl val="lvl"/>
          <dgm:resizeHandles val="exact"/>
        </dgm:presLayoutVars>
      </dgm:prSet>
      <dgm:spPr/>
    </dgm:pt>
    <dgm:pt modelId="{1B8AB548-D0A7-4BB5-937A-082FE0041AEA}" type="pres">
      <dgm:prSet presAssocID="{0F5A3C81-DCF9-4723-A74A-51A2391D086C}" presName="gear1" presStyleLbl="node1" presStyleIdx="0" presStyleCnt="3" custAng="20986305">
        <dgm:presLayoutVars>
          <dgm:chMax val="1"/>
          <dgm:bulletEnabled val="1"/>
        </dgm:presLayoutVars>
      </dgm:prSet>
      <dgm:spPr/>
    </dgm:pt>
    <dgm:pt modelId="{FD0C19BA-9CAA-4D47-81C6-EA4AB6D01634}" type="pres">
      <dgm:prSet presAssocID="{0F5A3C81-DCF9-4723-A74A-51A2391D086C}" presName="gear1srcNode" presStyleLbl="node1" presStyleIdx="0" presStyleCnt="3"/>
      <dgm:spPr/>
    </dgm:pt>
    <dgm:pt modelId="{D7BE49DD-B35D-4F0E-9914-F161F1E1415F}" type="pres">
      <dgm:prSet presAssocID="{0F5A3C81-DCF9-4723-A74A-51A2391D086C}" presName="gear1dstNode" presStyleLbl="node1" presStyleIdx="0" presStyleCnt="3"/>
      <dgm:spPr/>
    </dgm:pt>
    <dgm:pt modelId="{C0135927-1B47-47C1-ACAC-918F2F758F2C}" type="pres">
      <dgm:prSet presAssocID="{F323E9EC-5524-41F7-BA08-AB4762FD5730}" presName="gear2" presStyleLbl="node1" presStyleIdx="1" presStyleCnt="3" custAng="648079">
        <dgm:presLayoutVars>
          <dgm:chMax val="1"/>
          <dgm:bulletEnabled val="1"/>
        </dgm:presLayoutVars>
      </dgm:prSet>
      <dgm:spPr/>
    </dgm:pt>
    <dgm:pt modelId="{909DFD0F-2373-4DA0-B36F-F580A3E56A81}" type="pres">
      <dgm:prSet presAssocID="{F323E9EC-5524-41F7-BA08-AB4762FD5730}" presName="gear2srcNode" presStyleLbl="node1" presStyleIdx="1" presStyleCnt="3"/>
      <dgm:spPr/>
    </dgm:pt>
    <dgm:pt modelId="{AC3362C8-3310-4708-BD54-D6F3BD151CAB}" type="pres">
      <dgm:prSet presAssocID="{F323E9EC-5524-41F7-BA08-AB4762FD5730}" presName="gear2dstNode" presStyleLbl="node1" presStyleIdx="1" presStyleCnt="3"/>
      <dgm:spPr/>
    </dgm:pt>
    <dgm:pt modelId="{322FC8A7-CE24-4CB2-8386-A63D1171BA89}" type="pres">
      <dgm:prSet presAssocID="{31D08DF6-0240-4B1E-9926-70B0F5C15F9D}" presName="gear3" presStyleLbl="node1" presStyleIdx="2" presStyleCnt="3" custAng="20892255"/>
      <dgm:spPr/>
    </dgm:pt>
    <dgm:pt modelId="{D8CEB6D0-6A32-4BAD-9810-26BDE2C896D1}" type="pres">
      <dgm:prSet presAssocID="{31D08DF6-0240-4B1E-9926-70B0F5C15F9D}" presName="gear3tx" presStyleLbl="node1" presStyleIdx="2" presStyleCnt="3">
        <dgm:presLayoutVars>
          <dgm:chMax val="1"/>
          <dgm:bulletEnabled val="1"/>
        </dgm:presLayoutVars>
      </dgm:prSet>
      <dgm:spPr/>
    </dgm:pt>
    <dgm:pt modelId="{CDBDF113-4606-40BF-B160-7566F084B961}" type="pres">
      <dgm:prSet presAssocID="{31D08DF6-0240-4B1E-9926-70B0F5C15F9D}" presName="gear3srcNode" presStyleLbl="node1" presStyleIdx="2" presStyleCnt="3"/>
      <dgm:spPr/>
    </dgm:pt>
    <dgm:pt modelId="{A86CD23A-AFF9-4434-90A0-9A3C646712B1}" type="pres">
      <dgm:prSet presAssocID="{31D08DF6-0240-4B1E-9926-70B0F5C15F9D}" presName="gear3dstNode" presStyleLbl="node1" presStyleIdx="2" presStyleCnt="3"/>
      <dgm:spPr/>
    </dgm:pt>
    <dgm:pt modelId="{092CB6E0-F708-4D63-85CD-6840873590BD}" type="pres">
      <dgm:prSet presAssocID="{550097D6-9CB5-43E1-9D8C-0F8F7387CE0A}" presName="connector1" presStyleLbl="sibTrans2D1" presStyleIdx="0" presStyleCnt="3"/>
      <dgm:spPr/>
    </dgm:pt>
    <dgm:pt modelId="{56AD476D-0228-4EF1-886B-25B843582E4B}" type="pres">
      <dgm:prSet presAssocID="{B51EC43E-255E-4FF8-8544-06C46A148FCC}" presName="connector2" presStyleLbl="sibTrans2D1" presStyleIdx="1" presStyleCnt="3"/>
      <dgm:spPr/>
    </dgm:pt>
    <dgm:pt modelId="{ABFFEEEE-1C90-4063-9FE1-54A411506937}" type="pres">
      <dgm:prSet presAssocID="{27CC5F3F-AC96-403B-8B39-EFE258E19CEA}" presName="connector3" presStyleLbl="sibTrans2D1" presStyleIdx="2" presStyleCnt="3"/>
      <dgm:spPr/>
    </dgm:pt>
  </dgm:ptLst>
  <dgm:cxnLst>
    <dgm:cxn modelId="{F29AC518-35CD-4A78-9EDB-1C2283349465}" type="presOf" srcId="{F323E9EC-5524-41F7-BA08-AB4762FD5730}" destId="{AC3362C8-3310-4708-BD54-D6F3BD151CAB}" srcOrd="2" destOrd="0" presId="urn:microsoft.com/office/officeart/2005/8/layout/gear1"/>
    <dgm:cxn modelId="{A80DB522-4A90-41BB-A89B-7C29C664B14E}" srcId="{84578487-2283-47BF-841C-4A19D436FCA4}" destId="{0F5A3C81-DCF9-4723-A74A-51A2391D086C}" srcOrd="0" destOrd="0" parTransId="{4F962C21-0B7C-4AB1-A397-69430FDFC1DE}" sibTransId="{550097D6-9CB5-43E1-9D8C-0F8F7387CE0A}"/>
    <dgm:cxn modelId="{10F34E25-2F7D-4A55-BB04-A376E856EC0D}" type="presOf" srcId="{31D08DF6-0240-4B1E-9926-70B0F5C15F9D}" destId="{CDBDF113-4606-40BF-B160-7566F084B961}" srcOrd="2" destOrd="0" presId="urn:microsoft.com/office/officeart/2005/8/layout/gear1"/>
    <dgm:cxn modelId="{5779682A-D4D2-4C23-B820-797DF5483753}" type="presOf" srcId="{B51EC43E-255E-4FF8-8544-06C46A148FCC}" destId="{56AD476D-0228-4EF1-886B-25B843582E4B}" srcOrd="0" destOrd="0" presId="urn:microsoft.com/office/officeart/2005/8/layout/gear1"/>
    <dgm:cxn modelId="{E2ED3D39-EC0C-43FD-AA04-50E100EF575F}" type="presOf" srcId="{31D08DF6-0240-4B1E-9926-70B0F5C15F9D}" destId="{A86CD23A-AFF9-4434-90A0-9A3C646712B1}" srcOrd="3" destOrd="0" presId="urn:microsoft.com/office/officeart/2005/8/layout/gear1"/>
    <dgm:cxn modelId="{4E52F53D-96B3-43A6-832D-BEC84F30BAC1}" type="presOf" srcId="{550097D6-9CB5-43E1-9D8C-0F8F7387CE0A}" destId="{092CB6E0-F708-4D63-85CD-6840873590BD}" srcOrd="0" destOrd="0" presId="urn:microsoft.com/office/officeart/2005/8/layout/gear1"/>
    <dgm:cxn modelId="{1132FB5B-02A0-406F-97CC-6C2D1C07254D}" srcId="{84578487-2283-47BF-841C-4A19D436FCA4}" destId="{F323E9EC-5524-41F7-BA08-AB4762FD5730}" srcOrd="1" destOrd="0" parTransId="{F9244B99-FB0A-43EC-B485-5F47622BA5FF}" sibTransId="{B51EC43E-255E-4FF8-8544-06C46A148FCC}"/>
    <dgm:cxn modelId="{4A555544-D981-40C8-BC49-7BB8C1ACB1E1}" type="presOf" srcId="{27CC5F3F-AC96-403B-8B39-EFE258E19CEA}" destId="{ABFFEEEE-1C90-4063-9FE1-54A411506937}" srcOrd="0" destOrd="0" presId="urn:microsoft.com/office/officeart/2005/8/layout/gear1"/>
    <dgm:cxn modelId="{5CCCDBAB-8658-4195-9810-0FC23AC82F96}" type="presOf" srcId="{31D08DF6-0240-4B1E-9926-70B0F5C15F9D}" destId="{322FC8A7-CE24-4CB2-8386-A63D1171BA89}" srcOrd="0" destOrd="0" presId="urn:microsoft.com/office/officeart/2005/8/layout/gear1"/>
    <dgm:cxn modelId="{87553CAE-0290-4EFA-A136-127E6A2F2169}" type="presOf" srcId="{0F5A3C81-DCF9-4723-A74A-51A2391D086C}" destId="{1B8AB548-D0A7-4BB5-937A-082FE0041AEA}" srcOrd="0" destOrd="0" presId="urn:microsoft.com/office/officeart/2005/8/layout/gear1"/>
    <dgm:cxn modelId="{4B402DB8-E066-4B89-941B-D32DC75A5F03}" type="presOf" srcId="{31D08DF6-0240-4B1E-9926-70B0F5C15F9D}" destId="{D8CEB6D0-6A32-4BAD-9810-26BDE2C896D1}" srcOrd="1" destOrd="0" presId="urn:microsoft.com/office/officeart/2005/8/layout/gear1"/>
    <dgm:cxn modelId="{649A9DB9-16E5-4C82-A44C-97DDE9338AB6}" type="presOf" srcId="{F323E9EC-5524-41F7-BA08-AB4762FD5730}" destId="{C0135927-1B47-47C1-ACAC-918F2F758F2C}" srcOrd="0" destOrd="0" presId="urn:microsoft.com/office/officeart/2005/8/layout/gear1"/>
    <dgm:cxn modelId="{543689C6-EA15-48ED-B0DB-9F6B02978642}" srcId="{84578487-2283-47BF-841C-4A19D436FCA4}" destId="{AA9EA567-51C8-4C74-B12F-2A76A591C57C}" srcOrd="3" destOrd="0" parTransId="{3602373D-4A7E-4DA4-8855-ED7DA3BF6D67}" sibTransId="{BE8A53F2-CA26-47EA-ABDC-A70D8302AA5E}"/>
    <dgm:cxn modelId="{E8E35ADD-AB41-446A-BB4B-3CC7A835EC3D}" type="presOf" srcId="{F323E9EC-5524-41F7-BA08-AB4762FD5730}" destId="{909DFD0F-2373-4DA0-B36F-F580A3E56A81}" srcOrd="1" destOrd="0" presId="urn:microsoft.com/office/officeart/2005/8/layout/gear1"/>
    <dgm:cxn modelId="{6EF89AE6-BD95-42C2-A1B7-DC66E16DA312}" srcId="{84578487-2283-47BF-841C-4A19D436FCA4}" destId="{31D08DF6-0240-4B1E-9926-70B0F5C15F9D}" srcOrd="2" destOrd="0" parTransId="{34EDFA83-0E4C-478A-8A82-E20029117831}" sibTransId="{27CC5F3F-AC96-403B-8B39-EFE258E19CEA}"/>
    <dgm:cxn modelId="{1CF619F1-79A2-4CFC-955B-55B3199DFC59}" type="presOf" srcId="{0F5A3C81-DCF9-4723-A74A-51A2391D086C}" destId="{FD0C19BA-9CAA-4D47-81C6-EA4AB6D01634}" srcOrd="1" destOrd="0" presId="urn:microsoft.com/office/officeart/2005/8/layout/gear1"/>
    <dgm:cxn modelId="{7775FDF9-D780-4DCF-A8FD-B5CB937340B8}" type="presOf" srcId="{84578487-2283-47BF-841C-4A19D436FCA4}" destId="{38FC7FEF-0FF7-472D-8697-501C57DF3108}" srcOrd="0" destOrd="0" presId="urn:microsoft.com/office/officeart/2005/8/layout/gear1"/>
    <dgm:cxn modelId="{D30FCDFA-9300-4274-A834-6798842CC672}" type="presOf" srcId="{0F5A3C81-DCF9-4723-A74A-51A2391D086C}" destId="{D7BE49DD-B35D-4F0E-9914-F161F1E1415F}" srcOrd="2" destOrd="0" presId="urn:microsoft.com/office/officeart/2005/8/layout/gear1"/>
    <dgm:cxn modelId="{5CF44625-5B9D-459E-810D-F86D4C870212}" type="presParOf" srcId="{38FC7FEF-0FF7-472D-8697-501C57DF3108}" destId="{1B8AB548-D0A7-4BB5-937A-082FE0041AEA}" srcOrd="0" destOrd="0" presId="urn:microsoft.com/office/officeart/2005/8/layout/gear1"/>
    <dgm:cxn modelId="{7BD82340-BB97-4E07-9BFB-A0141299AA1B}" type="presParOf" srcId="{38FC7FEF-0FF7-472D-8697-501C57DF3108}" destId="{FD0C19BA-9CAA-4D47-81C6-EA4AB6D01634}" srcOrd="1" destOrd="0" presId="urn:microsoft.com/office/officeart/2005/8/layout/gear1"/>
    <dgm:cxn modelId="{95AC2B75-7D94-4A33-88BD-435DD1805218}" type="presParOf" srcId="{38FC7FEF-0FF7-472D-8697-501C57DF3108}" destId="{D7BE49DD-B35D-4F0E-9914-F161F1E1415F}" srcOrd="2" destOrd="0" presId="urn:microsoft.com/office/officeart/2005/8/layout/gear1"/>
    <dgm:cxn modelId="{07F37BBE-D050-4550-8928-D40FC00927A5}" type="presParOf" srcId="{38FC7FEF-0FF7-472D-8697-501C57DF3108}" destId="{C0135927-1B47-47C1-ACAC-918F2F758F2C}" srcOrd="3" destOrd="0" presId="urn:microsoft.com/office/officeart/2005/8/layout/gear1"/>
    <dgm:cxn modelId="{399ED900-8E4D-4406-94B0-749F2B2F5DA6}" type="presParOf" srcId="{38FC7FEF-0FF7-472D-8697-501C57DF3108}" destId="{909DFD0F-2373-4DA0-B36F-F580A3E56A81}" srcOrd="4" destOrd="0" presId="urn:microsoft.com/office/officeart/2005/8/layout/gear1"/>
    <dgm:cxn modelId="{2AFD3C44-B56F-44E4-BE7E-265BE14CECA2}" type="presParOf" srcId="{38FC7FEF-0FF7-472D-8697-501C57DF3108}" destId="{AC3362C8-3310-4708-BD54-D6F3BD151CAB}" srcOrd="5" destOrd="0" presId="urn:microsoft.com/office/officeart/2005/8/layout/gear1"/>
    <dgm:cxn modelId="{A708107E-011C-4A34-AA93-788A2DDE2AAB}" type="presParOf" srcId="{38FC7FEF-0FF7-472D-8697-501C57DF3108}" destId="{322FC8A7-CE24-4CB2-8386-A63D1171BA89}" srcOrd="6" destOrd="0" presId="urn:microsoft.com/office/officeart/2005/8/layout/gear1"/>
    <dgm:cxn modelId="{078B1BD3-242F-430B-B4DA-33F1484A3705}" type="presParOf" srcId="{38FC7FEF-0FF7-472D-8697-501C57DF3108}" destId="{D8CEB6D0-6A32-4BAD-9810-26BDE2C896D1}" srcOrd="7" destOrd="0" presId="urn:microsoft.com/office/officeart/2005/8/layout/gear1"/>
    <dgm:cxn modelId="{A4CFD2F9-7051-4EAA-BC7B-3F2ED0A6DF13}" type="presParOf" srcId="{38FC7FEF-0FF7-472D-8697-501C57DF3108}" destId="{CDBDF113-4606-40BF-B160-7566F084B961}" srcOrd="8" destOrd="0" presId="urn:microsoft.com/office/officeart/2005/8/layout/gear1"/>
    <dgm:cxn modelId="{3F1FD400-4B68-48F7-9036-39215E07C085}" type="presParOf" srcId="{38FC7FEF-0FF7-472D-8697-501C57DF3108}" destId="{A86CD23A-AFF9-4434-90A0-9A3C646712B1}" srcOrd="9" destOrd="0" presId="urn:microsoft.com/office/officeart/2005/8/layout/gear1"/>
    <dgm:cxn modelId="{3F3BB1BC-7DAA-410D-AE30-7F64872D8C65}" type="presParOf" srcId="{38FC7FEF-0FF7-472D-8697-501C57DF3108}" destId="{092CB6E0-F708-4D63-85CD-6840873590BD}" srcOrd="10" destOrd="0" presId="urn:microsoft.com/office/officeart/2005/8/layout/gear1"/>
    <dgm:cxn modelId="{B57E4009-381D-43B7-9FF3-D19AE439828C}" type="presParOf" srcId="{38FC7FEF-0FF7-472D-8697-501C57DF3108}" destId="{56AD476D-0228-4EF1-886B-25B843582E4B}" srcOrd="11" destOrd="0" presId="urn:microsoft.com/office/officeart/2005/8/layout/gear1"/>
    <dgm:cxn modelId="{7A324AC7-1E50-4F71-8F15-50FDCAEA4B00}" type="presParOf" srcId="{38FC7FEF-0FF7-472D-8697-501C57DF3108}" destId="{ABFFEEEE-1C90-4063-9FE1-54A411506937}" srcOrd="12" destOrd="0" presId="urn:microsoft.com/office/officeart/2005/8/layout/gear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911034-AF73-43A6-B8C4-CB92D88BA783}" type="doc">
      <dgm:prSet loTypeId="urn:microsoft.com/office/officeart/2005/8/layout/process4" loCatId="list" qsTypeId="urn:microsoft.com/office/officeart/2005/8/quickstyle/simple1" qsCatId="simple" csTypeId="urn:microsoft.com/office/officeart/2005/8/colors/accent3_3" csCatId="accent3" phldr="1"/>
      <dgm:spPr/>
      <dgm:t>
        <a:bodyPr/>
        <a:lstStyle/>
        <a:p>
          <a:endParaRPr lang="en-US"/>
        </a:p>
      </dgm:t>
    </dgm:pt>
    <dgm:pt modelId="{9C592D07-A655-4921-8C47-6D44D9A5B982}">
      <dgm:prSet phldrT="[Text]" custT="1"/>
      <dgm:spPr>
        <a:ln>
          <a:noFill/>
        </a:ln>
      </dgm:spPr>
      <dgm:t>
        <a:bodyPr/>
        <a:lstStyle/>
        <a:p>
          <a:pPr>
            <a:buFont typeface="Wingdings" panose="05000000000000000000" pitchFamily="2" charset="2"/>
            <a:buChar char="§"/>
          </a:pPr>
          <a:r>
            <a:rPr lang="en-US" sz="2400" dirty="0">
              <a:latin typeface="Cambria" panose="02040503050406030204" pitchFamily="18" charset="0"/>
              <a:cs typeface="Arial" panose="020B0604020202020204" pitchFamily="34" charset="0"/>
            </a:rPr>
            <a:t>Frequently argues with others</a:t>
          </a:r>
        </a:p>
      </dgm:t>
    </dgm:pt>
    <dgm:pt modelId="{5FD47E85-2D46-4B38-830D-011F570CEB8A}" type="parTrans" cxnId="{F5693937-1C62-4394-AA9B-8C130602923F}">
      <dgm:prSet/>
      <dgm:spPr/>
      <dgm:t>
        <a:bodyPr/>
        <a:lstStyle/>
        <a:p>
          <a:endParaRPr lang="en-US" sz="2400">
            <a:latin typeface="Cambria" panose="02040503050406030204" pitchFamily="18" charset="0"/>
            <a:cs typeface="Arial" panose="020B0604020202020204" pitchFamily="34" charset="0"/>
          </a:endParaRPr>
        </a:p>
      </dgm:t>
    </dgm:pt>
    <dgm:pt modelId="{62797C9A-69ED-4906-A062-6E970B97126F}" type="sibTrans" cxnId="{F5693937-1C62-4394-AA9B-8C130602923F}">
      <dgm:prSet/>
      <dgm:spPr/>
      <dgm:t>
        <a:bodyPr/>
        <a:lstStyle/>
        <a:p>
          <a:endParaRPr lang="en-US" sz="2400">
            <a:latin typeface="Cambria" panose="02040503050406030204" pitchFamily="18" charset="0"/>
            <a:cs typeface="Arial" panose="020B0604020202020204" pitchFamily="34" charset="0"/>
          </a:endParaRPr>
        </a:p>
      </dgm:t>
    </dgm:pt>
    <dgm:pt modelId="{CFE7A6DD-A80F-4BA6-8E32-D70EB70A9AD8}">
      <dgm:prSet phldrT="[Text]" custT="1"/>
      <dgm:spPr>
        <a:ln>
          <a:noFill/>
        </a:ln>
      </dgm:spPr>
      <dgm:t>
        <a:bodyPr/>
        <a:lstStyle/>
        <a:p>
          <a:pPr>
            <a:buFont typeface="Wingdings" panose="05000000000000000000" pitchFamily="2" charset="2"/>
            <a:buChar char="§"/>
          </a:pPr>
          <a:r>
            <a:rPr lang="en-US" sz="2400" dirty="0">
              <a:latin typeface="Cambria" panose="02040503050406030204" pitchFamily="18" charset="0"/>
              <a:cs typeface="Arial" panose="020B0604020202020204" pitchFamily="34" charset="0"/>
            </a:rPr>
            <a:t>Refuses to comply with requests</a:t>
          </a:r>
        </a:p>
      </dgm:t>
    </dgm:pt>
    <dgm:pt modelId="{67265485-1FA5-4890-85DA-C27BB13BEB0C}" type="parTrans" cxnId="{D8348744-A1AA-4F96-804E-78C80844DE29}">
      <dgm:prSet/>
      <dgm:spPr/>
      <dgm:t>
        <a:bodyPr/>
        <a:lstStyle/>
        <a:p>
          <a:endParaRPr lang="en-US" sz="2400">
            <a:latin typeface="Cambria" panose="02040503050406030204" pitchFamily="18" charset="0"/>
            <a:cs typeface="Arial" panose="020B0604020202020204" pitchFamily="34" charset="0"/>
          </a:endParaRPr>
        </a:p>
      </dgm:t>
    </dgm:pt>
    <dgm:pt modelId="{0FBEE425-227C-487C-9439-37DD6B3CCDCA}" type="sibTrans" cxnId="{D8348744-A1AA-4F96-804E-78C80844DE29}">
      <dgm:prSet/>
      <dgm:spPr/>
      <dgm:t>
        <a:bodyPr/>
        <a:lstStyle/>
        <a:p>
          <a:endParaRPr lang="en-US" sz="2400">
            <a:latin typeface="Cambria" panose="02040503050406030204" pitchFamily="18" charset="0"/>
            <a:cs typeface="Arial" panose="020B0604020202020204" pitchFamily="34" charset="0"/>
          </a:endParaRPr>
        </a:p>
      </dgm:t>
    </dgm:pt>
    <dgm:pt modelId="{50ECA94D-3C46-43F6-9F35-B3ADC28D6502}">
      <dgm:prSet phldrT="[Text]" custT="1"/>
      <dgm:spPr>
        <a:ln>
          <a:noFill/>
        </a:ln>
      </dgm:spPr>
      <dgm:t>
        <a:bodyPr/>
        <a:lstStyle/>
        <a:p>
          <a:pPr>
            <a:buFont typeface="Wingdings" panose="05000000000000000000" pitchFamily="2" charset="2"/>
            <a:buChar char="§"/>
          </a:pPr>
          <a:r>
            <a:rPr lang="en-US" sz="2400" dirty="0">
              <a:latin typeface="Cambria" panose="02040503050406030204" pitchFamily="18" charset="0"/>
              <a:cs typeface="Arial" panose="020B0604020202020204" pitchFamily="34" charset="0"/>
            </a:rPr>
            <a:t>May blame others for his/her own behavior</a:t>
          </a:r>
        </a:p>
      </dgm:t>
    </dgm:pt>
    <dgm:pt modelId="{ECD22F84-987C-4B49-8E7B-E9C0BB34490F}" type="parTrans" cxnId="{81E44075-FF06-4306-8828-159F847527B8}">
      <dgm:prSet/>
      <dgm:spPr/>
      <dgm:t>
        <a:bodyPr/>
        <a:lstStyle/>
        <a:p>
          <a:endParaRPr lang="en-US" sz="2400">
            <a:latin typeface="Cambria" panose="02040503050406030204" pitchFamily="18" charset="0"/>
            <a:cs typeface="Arial" panose="020B0604020202020204" pitchFamily="34" charset="0"/>
          </a:endParaRPr>
        </a:p>
      </dgm:t>
    </dgm:pt>
    <dgm:pt modelId="{2B1C1F91-DC2A-43CD-BDB5-6E87741F92FF}" type="sibTrans" cxnId="{81E44075-FF06-4306-8828-159F847527B8}">
      <dgm:prSet/>
      <dgm:spPr/>
      <dgm:t>
        <a:bodyPr/>
        <a:lstStyle/>
        <a:p>
          <a:endParaRPr lang="en-US" sz="2400">
            <a:latin typeface="Cambria" panose="02040503050406030204" pitchFamily="18" charset="0"/>
            <a:cs typeface="Arial" panose="020B0604020202020204" pitchFamily="34" charset="0"/>
          </a:endParaRPr>
        </a:p>
      </dgm:t>
    </dgm:pt>
    <dgm:pt modelId="{E4D233B6-10F3-4D57-AE0E-99BB3A4F5C13}">
      <dgm:prSet custT="1"/>
      <dgm:spPr>
        <a:ln>
          <a:noFill/>
        </a:ln>
      </dgm:spPr>
      <dgm:t>
        <a:bodyPr/>
        <a:lstStyle/>
        <a:p>
          <a:pPr>
            <a:buFont typeface="Wingdings" panose="05000000000000000000" pitchFamily="2" charset="2"/>
            <a:buChar char="§"/>
          </a:pPr>
          <a:r>
            <a:rPr lang="en-US" sz="2400" dirty="0">
              <a:latin typeface="Cambria" panose="02040503050406030204" pitchFamily="18" charset="0"/>
              <a:cs typeface="Arial" panose="020B0604020202020204" pitchFamily="34" charset="0"/>
            </a:rPr>
            <a:t>Refuses to follow the rules</a:t>
          </a:r>
        </a:p>
      </dgm:t>
    </dgm:pt>
    <dgm:pt modelId="{093E7A9D-0BFA-4F53-A067-F6A52CBC63BB}" type="parTrans" cxnId="{257E4404-A5DD-4C6C-9208-C0BE520F3569}">
      <dgm:prSet/>
      <dgm:spPr/>
      <dgm:t>
        <a:bodyPr/>
        <a:lstStyle/>
        <a:p>
          <a:endParaRPr lang="en-US" sz="2400">
            <a:latin typeface="Cambria" panose="02040503050406030204" pitchFamily="18" charset="0"/>
            <a:cs typeface="Arial" panose="020B0604020202020204" pitchFamily="34" charset="0"/>
          </a:endParaRPr>
        </a:p>
      </dgm:t>
    </dgm:pt>
    <dgm:pt modelId="{4D3A9080-8E82-4C0D-B234-CCBB8754EB77}" type="sibTrans" cxnId="{257E4404-A5DD-4C6C-9208-C0BE520F3569}">
      <dgm:prSet/>
      <dgm:spPr/>
      <dgm:t>
        <a:bodyPr/>
        <a:lstStyle/>
        <a:p>
          <a:endParaRPr lang="en-US" sz="2400">
            <a:latin typeface="Cambria" panose="02040503050406030204" pitchFamily="18" charset="0"/>
            <a:cs typeface="Arial" panose="020B0604020202020204" pitchFamily="34" charset="0"/>
          </a:endParaRPr>
        </a:p>
      </dgm:t>
    </dgm:pt>
    <dgm:pt modelId="{94810C0E-02CF-43EB-85D3-7D3D9510CDE8}">
      <dgm:prSet custT="1"/>
      <dgm:spPr>
        <a:ln>
          <a:noFill/>
        </a:ln>
      </dgm:spPr>
      <dgm:t>
        <a:bodyPr/>
        <a:lstStyle/>
        <a:p>
          <a:r>
            <a:rPr lang="en-US" sz="2400" dirty="0">
              <a:latin typeface="Cambria" panose="02040503050406030204" pitchFamily="18" charset="0"/>
              <a:cs typeface="Arial" panose="020B0604020202020204" pitchFamily="34" charset="0"/>
            </a:rPr>
            <a:t>May purposely annoy others</a:t>
          </a:r>
        </a:p>
      </dgm:t>
    </dgm:pt>
    <dgm:pt modelId="{4DF852D1-F598-401F-A4B9-8920FCD9A6C9}" type="parTrans" cxnId="{B9F14C03-F042-4F99-8395-0C9F9EE7512F}">
      <dgm:prSet/>
      <dgm:spPr/>
      <dgm:t>
        <a:bodyPr/>
        <a:lstStyle/>
        <a:p>
          <a:endParaRPr lang="en-US" sz="2400">
            <a:latin typeface="Cambria" panose="02040503050406030204" pitchFamily="18" charset="0"/>
            <a:cs typeface="Arial" panose="020B0604020202020204" pitchFamily="34" charset="0"/>
          </a:endParaRPr>
        </a:p>
      </dgm:t>
    </dgm:pt>
    <dgm:pt modelId="{E94A2C51-142F-41FF-A603-49E62B7AE67C}" type="sibTrans" cxnId="{B9F14C03-F042-4F99-8395-0C9F9EE7512F}">
      <dgm:prSet/>
      <dgm:spPr/>
      <dgm:t>
        <a:bodyPr/>
        <a:lstStyle/>
        <a:p>
          <a:endParaRPr lang="en-US" sz="2400">
            <a:latin typeface="Cambria" panose="02040503050406030204" pitchFamily="18" charset="0"/>
            <a:cs typeface="Arial" panose="020B0604020202020204" pitchFamily="34" charset="0"/>
          </a:endParaRPr>
        </a:p>
      </dgm:t>
    </dgm:pt>
    <dgm:pt modelId="{79025C11-A6FE-4CC5-AC97-64DB574F03A6}" type="pres">
      <dgm:prSet presAssocID="{44911034-AF73-43A6-B8C4-CB92D88BA783}" presName="Name0" presStyleCnt="0">
        <dgm:presLayoutVars>
          <dgm:dir/>
          <dgm:animLvl val="lvl"/>
          <dgm:resizeHandles val="exact"/>
        </dgm:presLayoutVars>
      </dgm:prSet>
      <dgm:spPr/>
    </dgm:pt>
    <dgm:pt modelId="{A440751B-932C-40FC-AD6A-D7CDD85B33AE}" type="pres">
      <dgm:prSet presAssocID="{50ECA94D-3C46-43F6-9F35-B3ADC28D6502}" presName="boxAndChildren" presStyleCnt="0"/>
      <dgm:spPr/>
    </dgm:pt>
    <dgm:pt modelId="{871C8FF3-6123-4AEB-AC73-E4D0C77A1EA1}" type="pres">
      <dgm:prSet presAssocID="{50ECA94D-3C46-43F6-9F35-B3ADC28D6502}" presName="parentTextBox" presStyleLbl="node1" presStyleIdx="0" presStyleCnt="5"/>
      <dgm:spPr/>
    </dgm:pt>
    <dgm:pt modelId="{B1C7A442-FFE2-4FB9-9624-684B1F78E2A2}" type="pres">
      <dgm:prSet presAssocID="{E94A2C51-142F-41FF-A603-49E62B7AE67C}" presName="sp" presStyleCnt="0"/>
      <dgm:spPr/>
    </dgm:pt>
    <dgm:pt modelId="{36B36AFB-B897-4426-81BC-54BE6A2E72E4}" type="pres">
      <dgm:prSet presAssocID="{94810C0E-02CF-43EB-85D3-7D3D9510CDE8}" presName="arrowAndChildren" presStyleCnt="0"/>
      <dgm:spPr/>
    </dgm:pt>
    <dgm:pt modelId="{613DAF8B-2D6D-4D90-853F-B45FB8D15870}" type="pres">
      <dgm:prSet presAssocID="{94810C0E-02CF-43EB-85D3-7D3D9510CDE8}" presName="parentTextArrow" presStyleLbl="node1" presStyleIdx="1" presStyleCnt="5"/>
      <dgm:spPr/>
    </dgm:pt>
    <dgm:pt modelId="{AD046691-F1BD-48A3-897A-526649EB200F}" type="pres">
      <dgm:prSet presAssocID="{4D3A9080-8E82-4C0D-B234-CCBB8754EB77}" presName="sp" presStyleCnt="0"/>
      <dgm:spPr/>
    </dgm:pt>
    <dgm:pt modelId="{2894E8CC-0D16-4E43-99A3-022D2EE60424}" type="pres">
      <dgm:prSet presAssocID="{E4D233B6-10F3-4D57-AE0E-99BB3A4F5C13}" presName="arrowAndChildren" presStyleCnt="0"/>
      <dgm:spPr/>
    </dgm:pt>
    <dgm:pt modelId="{25453326-D0EB-4F6F-B5B3-4D6F14E19F4C}" type="pres">
      <dgm:prSet presAssocID="{E4D233B6-10F3-4D57-AE0E-99BB3A4F5C13}" presName="parentTextArrow" presStyleLbl="node1" presStyleIdx="2" presStyleCnt="5"/>
      <dgm:spPr/>
    </dgm:pt>
    <dgm:pt modelId="{0D3B269B-8A9F-4D59-9AD1-515D0154B2E9}" type="pres">
      <dgm:prSet presAssocID="{0FBEE425-227C-487C-9439-37DD6B3CCDCA}" presName="sp" presStyleCnt="0"/>
      <dgm:spPr/>
    </dgm:pt>
    <dgm:pt modelId="{477E2225-E77E-48CE-8082-FAEA65E66745}" type="pres">
      <dgm:prSet presAssocID="{CFE7A6DD-A80F-4BA6-8E32-D70EB70A9AD8}" presName="arrowAndChildren" presStyleCnt="0"/>
      <dgm:spPr/>
    </dgm:pt>
    <dgm:pt modelId="{20B7C7D7-37CD-4CD2-8496-643EC2069224}" type="pres">
      <dgm:prSet presAssocID="{CFE7A6DD-A80F-4BA6-8E32-D70EB70A9AD8}" presName="parentTextArrow" presStyleLbl="node1" presStyleIdx="3" presStyleCnt="5"/>
      <dgm:spPr/>
    </dgm:pt>
    <dgm:pt modelId="{1D7DCBEF-24B5-4048-8802-EBFBF77184E5}" type="pres">
      <dgm:prSet presAssocID="{62797C9A-69ED-4906-A062-6E970B97126F}" presName="sp" presStyleCnt="0"/>
      <dgm:spPr/>
    </dgm:pt>
    <dgm:pt modelId="{59A92A27-5665-45EE-9F92-A35637D87583}" type="pres">
      <dgm:prSet presAssocID="{9C592D07-A655-4921-8C47-6D44D9A5B982}" presName="arrowAndChildren" presStyleCnt="0"/>
      <dgm:spPr/>
    </dgm:pt>
    <dgm:pt modelId="{554220B6-941F-40EE-A445-74E894A55397}" type="pres">
      <dgm:prSet presAssocID="{9C592D07-A655-4921-8C47-6D44D9A5B982}" presName="parentTextArrow" presStyleLbl="node1" presStyleIdx="4" presStyleCnt="5" custLinFactNeighborX="-52212" custLinFactNeighborY="-19925"/>
      <dgm:spPr/>
    </dgm:pt>
  </dgm:ptLst>
  <dgm:cxnLst>
    <dgm:cxn modelId="{B9F14C03-F042-4F99-8395-0C9F9EE7512F}" srcId="{44911034-AF73-43A6-B8C4-CB92D88BA783}" destId="{94810C0E-02CF-43EB-85D3-7D3D9510CDE8}" srcOrd="3" destOrd="0" parTransId="{4DF852D1-F598-401F-A4B9-8920FCD9A6C9}" sibTransId="{E94A2C51-142F-41FF-A603-49E62B7AE67C}"/>
    <dgm:cxn modelId="{257E4404-A5DD-4C6C-9208-C0BE520F3569}" srcId="{44911034-AF73-43A6-B8C4-CB92D88BA783}" destId="{E4D233B6-10F3-4D57-AE0E-99BB3A4F5C13}" srcOrd="2" destOrd="0" parTransId="{093E7A9D-0BFA-4F53-A067-F6A52CBC63BB}" sibTransId="{4D3A9080-8E82-4C0D-B234-CCBB8754EB77}"/>
    <dgm:cxn modelId="{B6B95A1B-82D9-4E82-B0B3-6B4988D17E40}" type="presOf" srcId="{CFE7A6DD-A80F-4BA6-8E32-D70EB70A9AD8}" destId="{20B7C7D7-37CD-4CD2-8496-643EC2069224}" srcOrd="0" destOrd="0" presId="urn:microsoft.com/office/officeart/2005/8/layout/process4"/>
    <dgm:cxn modelId="{F5693937-1C62-4394-AA9B-8C130602923F}" srcId="{44911034-AF73-43A6-B8C4-CB92D88BA783}" destId="{9C592D07-A655-4921-8C47-6D44D9A5B982}" srcOrd="0" destOrd="0" parTransId="{5FD47E85-2D46-4B38-830D-011F570CEB8A}" sibTransId="{62797C9A-69ED-4906-A062-6E970B97126F}"/>
    <dgm:cxn modelId="{D8348744-A1AA-4F96-804E-78C80844DE29}" srcId="{44911034-AF73-43A6-B8C4-CB92D88BA783}" destId="{CFE7A6DD-A80F-4BA6-8E32-D70EB70A9AD8}" srcOrd="1" destOrd="0" parTransId="{67265485-1FA5-4890-85DA-C27BB13BEB0C}" sibTransId="{0FBEE425-227C-487C-9439-37DD6B3CCDCA}"/>
    <dgm:cxn modelId="{08EDF449-1A6D-4236-9A10-D7EB5E99B4F6}" type="presOf" srcId="{E4D233B6-10F3-4D57-AE0E-99BB3A4F5C13}" destId="{25453326-D0EB-4F6F-B5B3-4D6F14E19F4C}" srcOrd="0" destOrd="0" presId="urn:microsoft.com/office/officeart/2005/8/layout/process4"/>
    <dgm:cxn modelId="{81E44075-FF06-4306-8828-159F847527B8}" srcId="{44911034-AF73-43A6-B8C4-CB92D88BA783}" destId="{50ECA94D-3C46-43F6-9F35-B3ADC28D6502}" srcOrd="4" destOrd="0" parTransId="{ECD22F84-987C-4B49-8E7B-E9C0BB34490F}" sibTransId="{2B1C1F91-DC2A-43CD-BDB5-6E87741F92FF}"/>
    <dgm:cxn modelId="{0A0364A5-9435-44D0-B531-E61422AB6C16}" type="presOf" srcId="{94810C0E-02CF-43EB-85D3-7D3D9510CDE8}" destId="{613DAF8B-2D6D-4D90-853F-B45FB8D15870}" srcOrd="0" destOrd="0" presId="urn:microsoft.com/office/officeart/2005/8/layout/process4"/>
    <dgm:cxn modelId="{271956B7-19EA-4CFD-9A38-9B78E64013BD}" type="presOf" srcId="{50ECA94D-3C46-43F6-9F35-B3ADC28D6502}" destId="{871C8FF3-6123-4AEB-AC73-E4D0C77A1EA1}" srcOrd="0" destOrd="0" presId="urn:microsoft.com/office/officeart/2005/8/layout/process4"/>
    <dgm:cxn modelId="{0873B2BD-D67E-4A26-9E1D-A2223DC2BB02}" type="presOf" srcId="{9C592D07-A655-4921-8C47-6D44D9A5B982}" destId="{554220B6-941F-40EE-A445-74E894A55397}" srcOrd="0" destOrd="0" presId="urn:microsoft.com/office/officeart/2005/8/layout/process4"/>
    <dgm:cxn modelId="{874B8EC3-373A-4FED-97A4-BFFF2995FC97}" type="presOf" srcId="{44911034-AF73-43A6-B8C4-CB92D88BA783}" destId="{79025C11-A6FE-4CC5-AC97-64DB574F03A6}" srcOrd="0" destOrd="0" presId="urn:microsoft.com/office/officeart/2005/8/layout/process4"/>
    <dgm:cxn modelId="{30481AA3-1CA7-42CD-A685-714B923A2EE5}" type="presParOf" srcId="{79025C11-A6FE-4CC5-AC97-64DB574F03A6}" destId="{A440751B-932C-40FC-AD6A-D7CDD85B33AE}" srcOrd="0" destOrd="0" presId="urn:microsoft.com/office/officeart/2005/8/layout/process4"/>
    <dgm:cxn modelId="{401FB2A9-A19B-4D18-AB5B-1A5D1DCF2671}" type="presParOf" srcId="{A440751B-932C-40FC-AD6A-D7CDD85B33AE}" destId="{871C8FF3-6123-4AEB-AC73-E4D0C77A1EA1}" srcOrd="0" destOrd="0" presId="urn:microsoft.com/office/officeart/2005/8/layout/process4"/>
    <dgm:cxn modelId="{1507BF32-5311-4F24-8D5A-F1D8D7E2E10F}" type="presParOf" srcId="{79025C11-A6FE-4CC5-AC97-64DB574F03A6}" destId="{B1C7A442-FFE2-4FB9-9624-684B1F78E2A2}" srcOrd="1" destOrd="0" presId="urn:microsoft.com/office/officeart/2005/8/layout/process4"/>
    <dgm:cxn modelId="{407B5667-2D5B-46B0-8194-DA0A7F2BB1CD}" type="presParOf" srcId="{79025C11-A6FE-4CC5-AC97-64DB574F03A6}" destId="{36B36AFB-B897-4426-81BC-54BE6A2E72E4}" srcOrd="2" destOrd="0" presId="urn:microsoft.com/office/officeart/2005/8/layout/process4"/>
    <dgm:cxn modelId="{03B9D7CF-DD02-4BD9-98EC-5C6926A68745}" type="presParOf" srcId="{36B36AFB-B897-4426-81BC-54BE6A2E72E4}" destId="{613DAF8B-2D6D-4D90-853F-B45FB8D15870}" srcOrd="0" destOrd="0" presId="urn:microsoft.com/office/officeart/2005/8/layout/process4"/>
    <dgm:cxn modelId="{0810F922-5851-4927-BEB7-7A814545C6CD}" type="presParOf" srcId="{79025C11-A6FE-4CC5-AC97-64DB574F03A6}" destId="{AD046691-F1BD-48A3-897A-526649EB200F}" srcOrd="3" destOrd="0" presId="urn:microsoft.com/office/officeart/2005/8/layout/process4"/>
    <dgm:cxn modelId="{4393442E-BE3F-45E6-AE46-7763805C5C8A}" type="presParOf" srcId="{79025C11-A6FE-4CC5-AC97-64DB574F03A6}" destId="{2894E8CC-0D16-4E43-99A3-022D2EE60424}" srcOrd="4" destOrd="0" presId="urn:microsoft.com/office/officeart/2005/8/layout/process4"/>
    <dgm:cxn modelId="{F57F9AA4-2E8A-4E4F-8F6D-EBF42959ACF3}" type="presParOf" srcId="{2894E8CC-0D16-4E43-99A3-022D2EE60424}" destId="{25453326-D0EB-4F6F-B5B3-4D6F14E19F4C}" srcOrd="0" destOrd="0" presId="urn:microsoft.com/office/officeart/2005/8/layout/process4"/>
    <dgm:cxn modelId="{2FEABA35-1870-457D-B541-161CB278497F}" type="presParOf" srcId="{79025C11-A6FE-4CC5-AC97-64DB574F03A6}" destId="{0D3B269B-8A9F-4D59-9AD1-515D0154B2E9}" srcOrd="5" destOrd="0" presId="urn:microsoft.com/office/officeart/2005/8/layout/process4"/>
    <dgm:cxn modelId="{EC1F15B6-6FDB-4C3E-A82E-7453598EC474}" type="presParOf" srcId="{79025C11-A6FE-4CC5-AC97-64DB574F03A6}" destId="{477E2225-E77E-48CE-8082-FAEA65E66745}" srcOrd="6" destOrd="0" presId="urn:microsoft.com/office/officeart/2005/8/layout/process4"/>
    <dgm:cxn modelId="{D9D86A00-BD11-4196-B18F-A2B84C58C9AD}" type="presParOf" srcId="{477E2225-E77E-48CE-8082-FAEA65E66745}" destId="{20B7C7D7-37CD-4CD2-8496-643EC2069224}" srcOrd="0" destOrd="0" presId="urn:microsoft.com/office/officeart/2005/8/layout/process4"/>
    <dgm:cxn modelId="{A67D66F6-0875-4982-B41C-0550862DE5D5}" type="presParOf" srcId="{79025C11-A6FE-4CC5-AC97-64DB574F03A6}" destId="{1D7DCBEF-24B5-4048-8802-EBFBF77184E5}" srcOrd="7" destOrd="0" presId="urn:microsoft.com/office/officeart/2005/8/layout/process4"/>
    <dgm:cxn modelId="{3311EC19-2C5C-440D-BE8C-82AAB8A637CD}" type="presParOf" srcId="{79025C11-A6FE-4CC5-AC97-64DB574F03A6}" destId="{59A92A27-5665-45EE-9F92-A35637D87583}" srcOrd="8" destOrd="0" presId="urn:microsoft.com/office/officeart/2005/8/layout/process4"/>
    <dgm:cxn modelId="{A1CAA622-41D8-4F52-BC0B-8A589352AC34}" type="presParOf" srcId="{59A92A27-5665-45EE-9F92-A35637D87583}" destId="{554220B6-941F-40EE-A445-74E894A55397}" srcOrd="0" destOrd="0" presId="urn:microsoft.com/office/officeart/2005/8/layout/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29F5FAC-2FA6-4560-A514-D6F4128368AB}" type="doc">
      <dgm:prSet loTypeId="urn:microsoft.com/office/officeart/2005/8/layout/vList6" loCatId="list" qsTypeId="urn:microsoft.com/office/officeart/2005/8/quickstyle/simple1" qsCatId="simple" csTypeId="urn:microsoft.com/office/officeart/2005/8/colors/colorful3" csCatId="colorful" phldr="1"/>
      <dgm:spPr/>
      <dgm:t>
        <a:bodyPr/>
        <a:lstStyle/>
        <a:p>
          <a:endParaRPr lang="en-US"/>
        </a:p>
      </dgm:t>
    </dgm:pt>
    <dgm:pt modelId="{1463C846-3EAF-4389-95B6-075D47BE8D6F}">
      <dgm:prSet phldrT="[Text]"/>
      <dgm:spPr/>
      <dgm:t>
        <a:bodyPr/>
        <a:lstStyle/>
        <a:p>
          <a:pPr>
            <a:buFont typeface="Arial" panose="020B0604020202020204" pitchFamily="34" charset="0"/>
            <a:buNone/>
          </a:pPr>
          <a:r>
            <a:rPr lang="en-US" dirty="0">
              <a:latin typeface="Cambria" panose="02040503050406030204" pitchFamily="18" charset="0"/>
            </a:rPr>
            <a:t>Introduces something about the request:</a:t>
          </a:r>
          <a:endParaRPr lang="en-US" dirty="0"/>
        </a:p>
      </dgm:t>
    </dgm:pt>
    <dgm:pt modelId="{D3D16741-2E2F-4F81-9723-DF11C5808F5C}" type="parTrans" cxnId="{4F75A72B-E688-4DE6-905D-8AA37B886DE1}">
      <dgm:prSet/>
      <dgm:spPr/>
      <dgm:t>
        <a:bodyPr/>
        <a:lstStyle/>
        <a:p>
          <a:endParaRPr lang="en-US"/>
        </a:p>
      </dgm:t>
    </dgm:pt>
    <dgm:pt modelId="{1F82325E-A05D-46C4-9DE2-14E6EA73F012}" type="sibTrans" cxnId="{4F75A72B-E688-4DE6-905D-8AA37B886DE1}">
      <dgm:prSet/>
      <dgm:spPr/>
      <dgm:t>
        <a:bodyPr/>
        <a:lstStyle/>
        <a:p>
          <a:endParaRPr lang="en-US"/>
        </a:p>
      </dgm:t>
    </dgm:pt>
    <dgm:pt modelId="{9EFBB58F-C895-48CB-8DAB-249F3D7B6E10}">
      <dgm:prSet phldrT="[Text]" custT="1"/>
      <dgm:spPr/>
      <dgm:t>
        <a:bodyPr anchor="ctr" anchorCtr="0"/>
        <a:lstStyle/>
        <a:p>
          <a:pPr marL="285750" lvl="1" indent="-285750" algn="l" defTabSz="1244600">
            <a:lnSpc>
              <a:spcPct val="90000"/>
            </a:lnSpc>
            <a:spcBef>
              <a:spcPct val="0"/>
            </a:spcBef>
            <a:spcAft>
              <a:spcPct val="15000"/>
            </a:spcAft>
            <a:buNone/>
          </a:pPr>
          <a:r>
            <a:rPr lang="en-US" sz="2800" kern="1200" dirty="0">
              <a:latin typeface="Cambria" panose="02040503050406030204" pitchFamily="18" charset="0"/>
              <a:ea typeface="+mn-ea"/>
              <a:cs typeface="+mn-cs"/>
            </a:rPr>
            <a:t>“Can anyone guess what our new book is about? Tell me your ideas as you turn to chapter 1.”</a:t>
          </a:r>
        </a:p>
      </dgm:t>
    </dgm:pt>
    <dgm:pt modelId="{D37311E3-828D-4738-A83C-60D6C29B5AD1}" type="parTrans" cxnId="{19F52E39-DA62-401E-BAC3-F3CA9EF0D947}">
      <dgm:prSet/>
      <dgm:spPr/>
      <dgm:t>
        <a:bodyPr/>
        <a:lstStyle/>
        <a:p>
          <a:endParaRPr lang="en-US"/>
        </a:p>
      </dgm:t>
    </dgm:pt>
    <dgm:pt modelId="{F5A1C608-67B2-4F69-8E95-4408BC70775E}" type="sibTrans" cxnId="{19F52E39-DA62-401E-BAC3-F3CA9EF0D947}">
      <dgm:prSet/>
      <dgm:spPr/>
      <dgm:t>
        <a:bodyPr/>
        <a:lstStyle/>
        <a:p>
          <a:endParaRPr lang="en-US"/>
        </a:p>
      </dgm:t>
    </dgm:pt>
    <dgm:pt modelId="{D2CBF46D-D7C7-47D5-A36E-6140F1C91074}">
      <dgm:prSet/>
      <dgm:spPr/>
      <dgm:t>
        <a:bodyPr/>
        <a:lstStyle/>
        <a:p>
          <a:r>
            <a:rPr lang="en-US" dirty="0">
              <a:latin typeface="Cambria" panose="02040503050406030204" pitchFamily="18" charset="0"/>
            </a:rPr>
            <a:t>Clear and specific:</a:t>
          </a:r>
        </a:p>
      </dgm:t>
    </dgm:pt>
    <dgm:pt modelId="{50DE736F-BB52-457C-8603-788A4521ACE7}" type="parTrans" cxnId="{F5BADCC4-CFE4-410A-A90B-E70C764EB11E}">
      <dgm:prSet/>
      <dgm:spPr/>
      <dgm:t>
        <a:bodyPr/>
        <a:lstStyle/>
        <a:p>
          <a:endParaRPr lang="en-US"/>
        </a:p>
      </dgm:t>
    </dgm:pt>
    <dgm:pt modelId="{6B4A00DB-CFFB-404C-B92E-305C8A63C0FC}" type="sibTrans" cxnId="{F5BADCC4-CFE4-410A-A90B-E70C764EB11E}">
      <dgm:prSet/>
      <dgm:spPr/>
      <dgm:t>
        <a:bodyPr/>
        <a:lstStyle/>
        <a:p>
          <a:endParaRPr lang="en-US"/>
        </a:p>
      </dgm:t>
    </dgm:pt>
    <dgm:pt modelId="{0D2FB3E3-80C2-43F5-B06A-13EC6810207E}">
      <dgm:prSet custT="1"/>
      <dgm:spPr/>
      <dgm:t>
        <a:bodyPr anchor="ctr" anchorCtr="0"/>
        <a:lstStyle/>
        <a:p>
          <a:pPr>
            <a:buNone/>
          </a:pPr>
          <a:r>
            <a:rPr lang="en-US" sz="2800" dirty="0">
              <a:latin typeface="Cambria" panose="02040503050406030204" pitchFamily="18" charset="0"/>
            </a:rPr>
            <a:t>“Please turn to page 45.”</a:t>
          </a:r>
          <a:endParaRPr lang="en-US" sz="2800" dirty="0"/>
        </a:p>
      </dgm:t>
    </dgm:pt>
    <dgm:pt modelId="{FB6B01A1-52FE-412A-9638-B15F4DCD86CC}" type="parTrans" cxnId="{2421DB70-1EDB-4239-B7BC-14FC35782CF1}">
      <dgm:prSet/>
      <dgm:spPr/>
      <dgm:t>
        <a:bodyPr/>
        <a:lstStyle/>
        <a:p>
          <a:endParaRPr lang="en-US"/>
        </a:p>
      </dgm:t>
    </dgm:pt>
    <dgm:pt modelId="{945AB919-8440-4260-A3F3-74428E37EE7B}" type="sibTrans" cxnId="{2421DB70-1EDB-4239-B7BC-14FC35782CF1}">
      <dgm:prSet/>
      <dgm:spPr/>
      <dgm:t>
        <a:bodyPr/>
        <a:lstStyle/>
        <a:p>
          <a:endParaRPr lang="en-US"/>
        </a:p>
      </dgm:t>
    </dgm:pt>
    <dgm:pt modelId="{8F636544-E449-4058-95AB-B06F82630CDE}">
      <dgm:prSet/>
      <dgm:spPr/>
      <dgm:t>
        <a:bodyPr/>
        <a:lstStyle/>
        <a:p>
          <a:r>
            <a:rPr lang="en-US" dirty="0">
              <a:latin typeface="Cambria" panose="02040503050406030204" pitchFamily="18" charset="0"/>
            </a:rPr>
            <a:t>When/Then</a:t>
          </a:r>
        </a:p>
      </dgm:t>
    </dgm:pt>
    <dgm:pt modelId="{DCAAA5C6-2245-4C55-BAD4-19A0D840C03D}" type="parTrans" cxnId="{4F71601D-4063-46F5-9BAF-50D21470E9E7}">
      <dgm:prSet/>
      <dgm:spPr/>
      <dgm:t>
        <a:bodyPr/>
        <a:lstStyle/>
        <a:p>
          <a:endParaRPr lang="en-US"/>
        </a:p>
      </dgm:t>
    </dgm:pt>
    <dgm:pt modelId="{D465BF86-3E1F-47AA-97E6-5B62316A380C}" type="sibTrans" cxnId="{4F71601D-4063-46F5-9BAF-50D21470E9E7}">
      <dgm:prSet/>
      <dgm:spPr/>
      <dgm:t>
        <a:bodyPr/>
        <a:lstStyle/>
        <a:p>
          <a:endParaRPr lang="en-US"/>
        </a:p>
      </dgm:t>
    </dgm:pt>
    <dgm:pt modelId="{E9AA5128-8C2A-4F9B-A194-393D56F2F4C0}">
      <dgm:prSet custT="1"/>
      <dgm:spPr/>
      <dgm:t>
        <a:bodyPr anchor="ctr" anchorCtr="0"/>
        <a:lstStyle/>
        <a:p>
          <a:pPr marL="285750" lvl="1" indent="-285750" algn="l" defTabSz="1244600">
            <a:lnSpc>
              <a:spcPct val="90000"/>
            </a:lnSpc>
            <a:spcBef>
              <a:spcPct val="0"/>
            </a:spcBef>
            <a:spcAft>
              <a:spcPct val="15000"/>
            </a:spcAft>
            <a:buNone/>
          </a:pPr>
          <a:r>
            <a:rPr lang="en-US" sz="2800" kern="1200" dirty="0">
              <a:latin typeface="Cambria" panose="02040503050406030204" pitchFamily="18" charset="0"/>
              <a:ea typeface="+mn-ea"/>
              <a:cs typeface="+mn-cs"/>
            </a:rPr>
            <a:t>“When you put your books away, then we will have a brain break.”</a:t>
          </a:r>
        </a:p>
      </dgm:t>
    </dgm:pt>
    <dgm:pt modelId="{5FCD9DCE-6E9A-4F73-9920-D0B2FC0DB8F9}" type="parTrans" cxnId="{55B47574-D16B-4CC2-B393-9258374C15AF}">
      <dgm:prSet/>
      <dgm:spPr/>
      <dgm:t>
        <a:bodyPr/>
        <a:lstStyle/>
        <a:p>
          <a:endParaRPr lang="en-US"/>
        </a:p>
      </dgm:t>
    </dgm:pt>
    <dgm:pt modelId="{328440DD-E03F-4225-A8CB-DE47CF11DA37}" type="sibTrans" cxnId="{55B47574-D16B-4CC2-B393-9258374C15AF}">
      <dgm:prSet/>
      <dgm:spPr/>
      <dgm:t>
        <a:bodyPr/>
        <a:lstStyle/>
        <a:p>
          <a:endParaRPr lang="en-US"/>
        </a:p>
      </dgm:t>
    </dgm:pt>
    <dgm:pt modelId="{B50B65BB-CB64-449E-99D1-662C0284BE87}" type="pres">
      <dgm:prSet presAssocID="{129F5FAC-2FA6-4560-A514-D6F4128368AB}" presName="Name0" presStyleCnt="0">
        <dgm:presLayoutVars>
          <dgm:dir/>
          <dgm:animLvl val="lvl"/>
          <dgm:resizeHandles/>
        </dgm:presLayoutVars>
      </dgm:prSet>
      <dgm:spPr/>
    </dgm:pt>
    <dgm:pt modelId="{AB98746D-B6FE-44BE-B12E-212BD2134450}" type="pres">
      <dgm:prSet presAssocID="{D2CBF46D-D7C7-47D5-A36E-6140F1C91074}" presName="linNode" presStyleCnt="0"/>
      <dgm:spPr/>
    </dgm:pt>
    <dgm:pt modelId="{68126331-11E8-430D-8E54-DCC75E5EF952}" type="pres">
      <dgm:prSet presAssocID="{D2CBF46D-D7C7-47D5-A36E-6140F1C91074}" presName="parentShp" presStyleLbl="node1" presStyleIdx="0" presStyleCnt="3" custLinFactNeighborX="191" custLinFactNeighborY="-3362">
        <dgm:presLayoutVars>
          <dgm:bulletEnabled val="1"/>
        </dgm:presLayoutVars>
      </dgm:prSet>
      <dgm:spPr/>
    </dgm:pt>
    <dgm:pt modelId="{8D2B7D1D-296F-4FF7-8119-3CCB64D27BD7}" type="pres">
      <dgm:prSet presAssocID="{D2CBF46D-D7C7-47D5-A36E-6140F1C91074}" presName="childShp" presStyleLbl="bgAccFollowNode1" presStyleIdx="0" presStyleCnt="3" custLinFactNeighborY="-4202">
        <dgm:presLayoutVars>
          <dgm:bulletEnabled val="1"/>
        </dgm:presLayoutVars>
      </dgm:prSet>
      <dgm:spPr/>
    </dgm:pt>
    <dgm:pt modelId="{D80C5C63-DE0E-4F56-ABE6-E61305C4F60A}" type="pres">
      <dgm:prSet presAssocID="{6B4A00DB-CFFB-404C-B92E-305C8A63C0FC}" presName="spacing" presStyleCnt="0"/>
      <dgm:spPr/>
    </dgm:pt>
    <dgm:pt modelId="{273E4DE5-0C50-4CDD-945E-FEBE9B1C1BA6}" type="pres">
      <dgm:prSet presAssocID="{1463C846-3EAF-4389-95B6-075D47BE8D6F}" presName="linNode" presStyleCnt="0"/>
      <dgm:spPr/>
    </dgm:pt>
    <dgm:pt modelId="{566780B8-A335-449C-BA59-259D64F892C3}" type="pres">
      <dgm:prSet presAssocID="{1463C846-3EAF-4389-95B6-075D47BE8D6F}" presName="parentShp" presStyleLbl="node1" presStyleIdx="1" presStyleCnt="3">
        <dgm:presLayoutVars>
          <dgm:bulletEnabled val="1"/>
        </dgm:presLayoutVars>
      </dgm:prSet>
      <dgm:spPr/>
    </dgm:pt>
    <dgm:pt modelId="{5950C454-82B9-40C7-B356-458599A9DA50}" type="pres">
      <dgm:prSet presAssocID="{1463C846-3EAF-4389-95B6-075D47BE8D6F}" presName="childShp" presStyleLbl="bgAccFollowNode1" presStyleIdx="1" presStyleCnt="3" custLinFactNeighborX="7813" custLinFactNeighborY="4436">
        <dgm:presLayoutVars>
          <dgm:bulletEnabled val="1"/>
        </dgm:presLayoutVars>
      </dgm:prSet>
      <dgm:spPr/>
    </dgm:pt>
    <dgm:pt modelId="{A4314F76-FAA5-41CE-B69D-96BA6F1C161D}" type="pres">
      <dgm:prSet presAssocID="{1F82325E-A05D-46C4-9DE2-14E6EA73F012}" presName="spacing" presStyleCnt="0"/>
      <dgm:spPr/>
    </dgm:pt>
    <dgm:pt modelId="{CA09DE00-B513-4D90-97EC-81C5D323414C}" type="pres">
      <dgm:prSet presAssocID="{8F636544-E449-4058-95AB-B06F82630CDE}" presName="linNode" presStyleCnt="0"/>
      <dgm:spPr/>
    </dgm:pt>
    <dgm:pt modelId="{762D2EF0-9780-4680-A458-24F015E05EEF}" type="pres">
      <dgm:prSet presAssocID="{8F636544-E449-4058-95AB-B06F82630CDE}" presName="parentShp" presStyleLbl="node1" presStyleIdx="2" presStyleCnt="3" custLinFactNeighborX="157" custLinFactNeighborY="-2762">
        <dgm:presLayoutVars>
          <dgm:bulletEnabled val="1"/>
        </dgm:presLayoutVars>
      </dgm:prSet>
      <dgm:spPr/>
    </dgm:pt>
    <dgm:pt modelId="{63753593-7FCA-4543-9C00-6D9697FF0796}" type="pres">
      <dgm:prSet presAssocID="{8F636544-E449-4058-95AB-B06F82630CDE}" presName="childShp" presStyleLbl="bgAccFollowNode1" presStyleIdx="2" presStyleCnt="3">
        <dgm:presLayoutVars>
          <dgm:bulletEnabled val="1"/>
        </dgm:presLayoutVars>
      </dgm:prSet>
      <dgm:spPr/>
    </dgm:pt>
  </dgm:ptLst>
  <dgm:cxnLst>
    <dgm:cxn modelId="{4F71601D-4063-46F5-9BAF-50D21470E9E7}" srcId="{129F5FAC-2FA6-4560-A514-D6F4128368AB}" destId="{8F636544-E449-4058-95AB-B06F82630CDE}" srcOrd="2" destOrd="0" parTransId="{DCAAA5C6-2245-4C55-BAD4-19A0D840C03D}" sibTransId="{D465BF86-3E1F-47AA-97E6-5B62316A380C}"/>
    <dgm:cxn modelId="{4F75A72B-E688-4DE6-905D-8AA37B886DE1}" srcId="{129F5FAC-2FA6-4560-A514-D6F4128368AB}" destId="{1463C846-3EAF-4389-95B6-075D47BE8D6F}" srcOrd="1" destOrd="0" parTransId="{D3D16741-2E2F-4F81-9723-DF11C5808F5C}" sibTransId="{1F82325E-A05D-46C4-9DE2-14E6EA73F012}"/>
    <dgm:cxn modelId="{19F52E39-DA62-401E-BAC3-F3CA9EF0D947}" srcId="{1463C846-3EAF-4389-95B6-075D47BE8D6F}" destId="{9EFBB58F-C895-48CB-8DAB-249F3D7B6E10}" srcOrd="0" destOrd="0" parTransId="{D37311E3-828D-4738-A83C-60D6C29B5AD1}" sibTransId="{F5A1C608-67B2-4F69-8E95-4408BC70775E}"/>
    <dgm:cxn modelId="{4FE6443A-A865-4F70-9EBD-FE13BE482670}" type="presOf" srcId="{129F5FAC-2FA6-4560-A514-D6F4128368AB}" destId="{B50B65BB-CB64-449E-99D1-662C0284BE87}" srcOrd="0" destOrd="0" presId="urn:microsoft.com/office/officeart/2005/8/layout/vList6"/>
    <dgm:cxn modelId="{E236905F-C731-4B6B-94B2-5EFA7048B4C4}" type="presOf" srcId="{8F636544-E449-4058-95AB-B06F82630CDE}" destId="{762D2EF0-9780-4680-A458-24F015E05EEF}" srcOrd="0" destOrd="0" presId="urn:microsoft.com/office/officeart/2005/8/layout/vList6"/>
    <dgm:cxn modelId="{2421DB70-1EDB-4239-B7BC-14FC35782CF1}" srcId="{D2CBF46D-D7C7-47D5-A36E-6140F1C91074}" destId="{0D2FB3E3-80C2-43F5-B06A-13EC6810207E}" srcOrd="0" destOrd="0" parTransId="{FB6B01A1-52FE-412A-9638-B15F4DCD86CC}" sibTransId="{945AB919-8440-4260-A3F3-74428E37EE7B}"/>
    <dgm:cxn modelId="{55B47574-D16B-4CC2-B393-9258374C15AF}" srcId="{8F636544-E449-4058-95AB-B06F82630CDE}" destId="{E9AA5128-8C2A-4F9B-A194-393D56F2F4C0}" srcOrd="0" destOrd="0" parTransId="{5FCD9DCE-6E9A-4F73-9920-D0B2FC0DB8F9}" sibTransId="{328440DD-E03F-4225-A8CB-DE47CF11DA37}"/>
    <dgm:cxn modelId="{0F5B40A0-AA2C-466D-9272-F0D48AF8D5EC}" type="presOf" srcId="{0D2FB3E3-80C2-43F5-B06A-13EC6810207E}" destId="{8D2B7D1D-296F-4FF7-8119-3CCB64D27BD7}" srcOrd="0" destOrd="0" presId="urn:microsoft.com/office/officeart/2005/8/layout/vList6"/>
    <dgm:cxn modelId="{DF25AAA1-231B-417D-8F89-374590E04982}" type="presOf" srcId="{1463C846-3EAF-4389-95B6-075D47BE8D6F}" destId="{566780B8-A335-449C-BA59-259D64F892C3}" srcOrd="0" destOrd="0" presId="urn:microsoft.com/office/officeart/2005/8/layout/vList6"/>
    <dgm:cxn modelId="{19D813A8-8085-4D8A-8E12-9713547DE1CA}" type="presOf" srcId="{9EFBB58F-C895-48CB-8DAB-249F3D7B6E10}" destId="{5950C454-82B9-40C7-B356-458599A9DA50}" srcOrd="0" destOrd="0" presId="urn:microsoft.com/office/officeart/2005/8/layout/vList6"/>
    <dgm:cxn modelId="{F5BADCC4-CFE4-410A-A90B-E70C764EB11E}" srcId="{129F5FAC-2FA6-4560-A514-D6F4128368AB}" destId="{D2CBF46D-D7C7-47D5-A36E-6140F1C91074}" srcOrd="0" destOrd="0" parTransId="{50DE736F-BB52-457C-8603-788A4521ACE7}" sibTransId="{6B4A00DB-CFFB-404C-B92E-305C8A63C0FC}"/>
    <dgm:cxn modelId="{3CA7B5DE-A9CB-4F55-8E45-F574ECCCBF3F}" type="presOf" srcId="{E9AA5128-8C2A-4F9B-A194-393D56F2F4C0}" destId="{63753593-7FCA-4543-9C00-6D9697FF0796}" srcOrd="0" destOrd="0" presId="urn:microsoft.com/office/officeart/2005/8/layout/vList6"/>
    <dgm:cxn modelId="{E26160FF-B240-40CF-A11B-7396F3FBDAE6}" type="presOf" srcId="{D2CBF46D-D7C7-47D5-A36E-6140F1C91074}" destId="{68126331-11E8-430D-8E54-DCC75E5EF952}" srcOrd="0" destOrd="0" presId="urn:microsoft.com/office/officeart/2005/8/layout/vList6"/>
    <dgm:cxn modelId="{EC84812E-73D1-466D-9528-59B845255F5A}" type="presParOf" srcId="{B50B65BB-CB64-449E-99D1-662C0284BE87}" destId="{AB98746D-B6FE-44BE-B12E-212BD2134450}" srcOrd="0" destOrd="0" presId="urn:microsoft.com/office/officeart/2005/8/layout/vList6"/>
    <dgm:cxn modelId="{0291140E-E88F-4F49-86C2-A511667D589E}" type="presParOf" srcId="{AB98746D-B6FE-44BE-B12E-212BD2134450}" destId="{68126331-11E8-430D-8E54-DCC75E5EF952}" srcOrd="0" destOrd="0" presId="urn:microsoft.com/office/officeart/2005/8/layout/vList6"/>
    <dgm:cxn modelId="{A217357F-6391-417D-B337-8D14A96BE653}" type="presParOf" srcId="{AB98746D-B6FE-44BE-B12E-212BD2134450}" destId="{8D2B7D1D-296F-4FF7-8119-3CCB64D27BD7}" srcOrd="1" destOrd="0" presId="urn:microsoft.com/office/officeart/2005/8/layout/vList6"/>
    <dgm:cxn modelId="{637E5CC9-FA09-4C90-B95A-405B4BF76A3D}" type="presParOf" srcId="{B50B65BB-CB64-449E-99D1-662C0284BE87}" destId="{D80C5C63-DE0E-4F56-ABE6-E61305C4F60A}" srcOrd="1" destOrd="0" presId="urn:microsoft.com/office/officeart/2005/8/layout/vList6"/>
    <dgm:cxn modelId="{989D137B-DA52-4334-A6DF-4C01B92584D9}" type="presParOf" srcId="{B50B65BB-CB64-449E-99D1-662C0284BE87}" destId="{273E4DE5-0C50-4CDD-945E-FEBE9B1C1BA6}" srcOrd="2" destOrd="0" presId="urn:microsoft.com/office/officeart/2005/8/layout/vList6"/>
    <dgm:cxn modelId="{A81B9089-5384-4F31-B351-EE8B17DC2021}" type="presParOf" srcId="{273E4DE5-0C50-4CDD-945E-FEBE9B1C1BA6}" destId="{566780B8-A335-449C-BA59-259D64F892C3}" srcOrd="0" destOrd="0" presId="urn:microsoft.com/office/officeart/2005/8/layout/vList6"/>
    <dgm:cxn modelId="{F9348D06-8880-42D7-B937-6D78E0B304DE}" type="presParOf" srcId="{273E4DE5-0C50-4CDD-945E-FEBE9B1C1BA6}" destId="{5950C454-82B9-40C7-B356-458599A9DA50}" srcOrd="1" destOrd="0" presId="urn:microsoft.com/office/officeart/2005/8/layout/vList6"/>
    <dgm:cxn modelId="{F27F615D-E62C-49C2-8794-B56BE35BE2AF}" type="presParOf" srcId="{B50B65BB-CB64-449E-99D1-662C0284BE87}" destId="{A4314F76-FAA5-41CE-B69D-96BA6F1C161D}" srcOrd="3" destOrd="0" presId="urn:microsoft.com/office/officeart/2005/8/layout/vList6"/>
    <dgm:cxn modelId="{0765079C-BE00-4D58-B64C-C598B5D99D42}" type="presParOf" srcId="{B50B65BB-CB64-449E-99D1-662C0284BE87}" destId="{CA09DE00-B513-4D90-97EC-81C5D323414C}" srcOrd="4" destOrd="0" presId="urn:microsoft.com/office/officeart/2005/8/layout/vList6"/>
    <dgm:cxn modelId="{7B69EA38-FD45-420B-A48A-A902E89CEF61}" type="presParOf" srcId="{CA09DE00-B513-4D90-97EC-81C5D323414C}" destId="{762D2EF0-9780-4680-A458-24F015E05EEF}" srcOrd="0" destOrd="0" presId="urn:microsoft.com/office/officeart/2005/8/layout/vList6"/>
    <dgm:cxn modelId="{55BBDFB3-C4DC-453B-847B-D9CB6756489A}" type="presParOf" srcId="{CA09DE00-B513-4D90-97EC-81C5D323414C}" destId="{63753593-7FCA-4543-9C00-6D9697FF0796}" srcOrd="1" destOrd="0" presId="urn:microsoft.com/office/officeart/2005/8/layout/vList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3B0AA0A-759E-4F93-98AF-BB7CC8516567}" type="doc">
      <dgm:prSet loTypeId="urn:microsoft.com/office/officeart/2005/8/layout/arrow6" loCatId="relationship" qsTypeId="urn:microsoft.com/office/officeart/2005/8/quickstyle/simple1" qsCatId="simple" csTypeId="urn:microsoft.com/office/officeart/2005/8/colors/colorful3" csCatId="colorful" phldr="1"/>
      <dgm:spPr/>
      <dgm:t>
        <a:bodyPr/>
        <a:lstStyle/>
        <a:p>
          <a:endParaRPr lang="en-US"/>
        </a:p>
      </dgm:t>
    </dgm:pt>
    <dgm:pt modelId="{A21C7E0A-62E3-4B24-A4CA-594080BE55FE}">
      <dgm:prSet phldrT="[Text]"/>
      <dgm:spPr/>
      <dgm:t>
        <a:bodyPr/>
        <a:lstStyle/>
        <a:p>
          <a:endParaRPr lang="en-US" dirty="0"/>
        </a:p>
      </dgm:t>
    </dgm:pt>
    <dgm:pt modelId="{C62D08A3-25AE-401F-95F9-B6695CD4FD98}" type="parTrans" cxnId="{14646BA7-7BE7-4F67-80F2-5AB19035514D}">
      <dgm:prSet/>
      <dgm:spPr/>
      <dgm:t>
        <a:bodyPr/>
        <a:lstStyle/>
        <a:p>
          <a:endParaRPr lang="en-US"/>
        </a:p>
      </dgm:t>
    </dgm:pt>
    <dgm:pt modelId="{5C86D3BC-DC52-4BDC-A0F1-E0A3C08074F0}" type="sibTrans" cxnId="{14646BA7-7BE7-4F67-80F2-5AB19035514D}">
      <dgm:prSet/>
      <dgm:spPr/>
      <dgm:t>
        <a:bodyPr/>
        <a:lstStyle/>
        <a:p>
          <a:endParaRPr lang="en-US"/>
        </a:p>
      </dgm:t>
    </dgm:pt>
    <dgm:pt modelId="{DE058F15-E207-427F-A2BA-84DDC47A3190}">
      <dgm:prSet phldrT="[Text]"/>
      <dgm:spPr/>
      <dgm:t>
        <a:bodyPr/>
        <a:lstStyle/>
        <a:p>
          <a:endParaRPr lang="en-US" dirty="0"/>
        </a:p>
      </dgm:t>
    </dgm:pt>
    <dgm:pt modelId="{F08D3F57-408B-4820-97C2-03BBE3FDA096}" type="parTrans" cxnId="{BA843A83-EC92-4187-98A3-D6EEC2148460}">
      <dgm:prSet/>
      <dgm:spPr/>
      <dgm:t>
        <a:bodyPr/>
        <a:lstStyle/>
        <a:p>
          <a:endParaRPr lang="en-US"/>
        </a:p>
      </dgm:t>
    </dgm:pt>
    <dgm:pt modelId="{CFE54FDE-6427-4A2E-8F32-796054C33D92}" type="sibTrans" cxnId="{BA843A83-EC92-4187-98A3-D6EEC2148460}">
      <dgm:prSet/>
      <dgm:spPr/>
      <dgm:t>
        <a:bodyPr/>
        <a:lstStyle/>
        <a:p>
          <a:endParaRPr lang="en-US"/>
        </a:p>
      </dgm:t>
    </dgm:pt>
    <dgm:pt modelId="{2137D0A8-98A8-4BDC-94D1-FE09EB0705DF}" type="pres">
      <dgm:prSet presAssocID="{13B0AA0A-759E-4F93-98AF-BB7CC8516567}" presName="compositeShape" presStyleCnt="0">
        <dgm:presLayoutVars>
          <dgm:chMax val="2"/>
          <dgm:dir/>
          <dgm:resizeHandles val="exact"/>
        </dgm:presLayoutVars>
      </dgm:prSet>
      <dgm:spPr/>
    </dgm:pt>
    <dgm:pt modelId="{71A929CE-1A32-41CE-88BB-CA1D14023CBC}" type="pres">
      <dgm:prSet presAssocID="{13B0AA0A-759E-4F93-98AF-BB7CC8516567}" presName="ribbon" presStyleLbl="node1" presStyleIdx="0" presStyleCnt="1"/>
      <dgm:spPr/>
    </dgm:pt>
    <dgm:pt modelId="{C664193D-30F7-408C-BEBE-C6AEAF55F47F}" type="pres">
      <dgm:prSet presAssocID="{13B0AA0A-759E-4F93-98AF-BB7CC8516567}" presName="leftArrowText" presStyleLbl="node1" presStyleIdx="0" presStyleCnt="1">
        <dgm:presLayoutVars>
          <dgm:chMax val="0"/>
          <dgm:bulletEnabled val="1"/>
        </dgm:presLayoutVars>
      </dgm:prSet>
      <dgm:spPr/>
    </dgm:pt>
    <dgm:pt modelId="{252EAE5A-388B-476D-8264-58BDA1CD1A77}" type="pres">
      <dgm:prSet presAssocID="{13B0AA0A-759E-4F93-98AF-BB7CC8516567}" presName="rightArrowText" presStyleLbl="node1" presStyleIdx="0" presStyleCnt="1">
        <dgm:presLayoutVars>
          <dgm:chMax val="0"/>
          <dgm:bulletEnabled val="1"/>
        </dgm:presLayoutVars>
      </dgm:prSet>
      <dgm:spPr/>
    </dgm:pt>
  </dgm:ptLst>
  <dgm:cxnLst>
    <dgm:cxn modelId="{BA843A83-EC92-4187-98A3-D6EEC2148460}" srcId="{13B0AA0A-759E-4F93-98AF-BB7CC8516567}" destId="{DE058F15-E207-427F-A2BA-84DDC47A3190}" srcOrd="1" destOrd="0" parTransId="{F08D3F57-408B-4820-97C2-03BBE3FDA096}" sibTransId="{CFE54FDE-6427-4A2E-8F32-796054C33D92}"/>
    <dgm:cxn modelId="{B0C78D8D-253E-4917-8975-BE4887861875}" type="presOf" srcId="{13B0AA0A-759E-4F93-98AF-BB7CC8516567}" destId="{2137D0A8-98A8-4BDC-94D1-FE09EB0705DF}" srcOrd="0" destOrd="0" presId="urn:microsoft.com/office/officeart/2005/8/layout/arrow6"/>
    <dgm:cxn modelId="{14646BA7-7BE7-4F67-80F2-5AB19035514D}" srcId="{13B0AA0A-759E-4F93-98AF-BB7CC8516567}" destId="{A21C7E0A-62E3-4B24-A4CA-594080BE55FE}" srcOrd="0" destOrd="0" parTransId="{C62D08A3-25AE-401F-95F9-B6695CD4FD98}" sibTransId="{5C86D3BC-DC52-4BDC-A0F1-E0A3C08074F0}"/>
    <dgm:cxn modelId="{AB3509E3-0E32-4C68-9B25-B258752DD6F1}" type="presOf" srcId="{DE058F15-E207-427F-A2BA-84DDC47A3190}" destId="{252EAE5A-388B-476D-8264-58BDA1CD1A77}" srcOrd="0" destOrd="0" presId="urn:microsoft.com/office/officeart/2005/8/layout/arrow6"/>
    <dgm:cxn modelId="{EBDDA6E7-0B71-4BE4-B6A6-D80CE9EA7CDC}" type="presOf" srcId="{A21C7E0A-62E3-4B24-A4CA-594080BE55FE}" destId="{C664193D-30F7-408C-BEBE-C6AEAF55F47F}" srcOrd="0" destOrd="0" presId="urn:microsoft.com/office/officeart/2005/8/layout/arrow6"/>
    <dgm:cxn modelId="{DEB15436-C00D-4764-9176-AF8A7BFD9394}" type="presParOf" srcId="{2137D0A8-98A8-4BDC-94D1-FE09EB0705DF}" destId="{71A929CE-1A32-41CE-88BB-CA1D14023CBC}" srcOrd="0" destOrd="0" presId="urn:microsoft.com/office/officeart/2005/8/layout/arrow6"/>
    <dgm:cxn modelId="{465925A9-ADA9-431F-8806-B71B5D813122}" type="presParOf" srcId="{2137D0A8-98A8-4BDC-94D1-FE09EB0705DF}" destId="{C664193D-30F7-408C-BEBE-C6AEAF55F47F}" srcOrd="1" destOrd="0" presId="urn:microsoft.com/office/officeart/2005/8/layout/arrow6"/>
    <dgm:cxn modelId="{6F21D3C8-C874-4146-B25A-EC3FDCA2A599}" type="presParOf" srcId="{2137D0A8-98A8-4BDC-94D1-FE09EB0705DF}" destId="{252EAE5A-388B-476D-8264-58BDA1CD1A77}" srcOrd="2" destOrd="0" presId="urn:microsoft.com/office/officeart/2005/8/layout/arrow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87F548B-A41A-4589-BB4C-0F9B0B16C6DC}" type="doc">
      <dgm:prSet loTypeId="urn:microsoft.com/office/officeart/2005/8/layout/equation1" loCatId="relationship" qsTypeId="urn:microsoft.com/office/officeart/2005/8/quickstyle/simple1" qsCatId="simple" csTypeId="urn:microsoft.com/office/officeart/2005/8/colors/colorful4" csCatId="colorful" phldr="1"/>
      <dgm:spPr/>
      <dgm:t>
        <a:bodyPr/>
        <a:lstStyle/>
        <a:p>
          <a:endParaRPr lang="en-US"/>
        </a:p>
      </dgm:t>
    </dgm:pt>
    <dgm:pt modelId="{58C80D9A-8A15-4EAF-B636-287852FA02D1}">
      <dgm:prSet phldrT="[Text]"/>
      <dgm:spPr/>
      <dgm:t>
        <a:bodyPr/>
        <a:lstStyle/>
        <a:p>
          <a:r>
            <a:rPr lang="en-US" dirty="0">
              <a:latin typeface="Cambria" panose="02040503050406030204" pitchFamily="18" charset="0"/>
            </a:rPr>
            <a:t>The student displays on-task, appropriate behavior.</a:t>
          </a:r>
        </a:p>
      </dgm:t>
    </dgm:pt>
    <dgm:pt modelId="{CE13D75D-7931-48DE-8BA4-D4F372813DBC}" type="parTrans" cxnId="{97BF0E4C-079E-48E8-B25F-6B38C10863D0}">
      <dgm:prSet/>
      <dgm:spPr/>
      <dgm:t>
        <a:bodyPr/>
        <a:lstStyle/>
        <a:p>
          <a:endParaRPr lang="en-US">
            <a:latin typeface="Cambria" panose="02040503050406030204" pitchFamily="18" charset="0"/>
          </a:endParaRPr>
        </a:p>
      </dgm:t>
    </dgm:pt>
    <dgm:pt modelId="{D341E4E3-919C-49EB-B27C-3EAA78A871FF}" type="sibTrans" cxnId="{97BF0E4C-079E-48E8-B25F-6B38C10863D0}">
      <dgm:prSet/>
      <dgm:spPr/>
      <dgm:t>
        <a:bodyPr/>
        <a:lstStyle/>
        <a:p>
          <a:endParaRPr lang="en-US" dirty="0">
            <a:latin typeface="Cambria" panose="02040503050406030204" pitchFamily="18" charset="0"/>
          </a:endParaRPr>
        </a:p>
      </dgm:t>
    </dgm:pt>
    <dgm:pt modelId="{C8F66B17-111F-45E5-A2F8-A7FAFC0A25FF}">
      <dgm:prSet phldrT="[Text]"/>
      <dgm:spPr/>
      <dgm:t>
        <a:bodyPr/>
        <a:lstStyle/>
        <a:p>
          <a:r>
            <a:rPr lang="en-US" dirty="0">
              <a:latin typeface="Cambria" panose="02040503050406030204" pitchFamily="18" charset="0"/>
            </a:rPr>
            <a:t>The student receives a token (ex: school dollars, stickers, points, etc.).</a:t>
          </a:r>
        </a:p>
      </dgm:t>
    </dgm:pt>
    <dgm:pt modelId="{4046273D-D5DE-4EE5-B17A-5CA20990424D}" type="parTrans" cxnId="{25AD8642-936C-46BF-89A2-AB88C17BFEDE}">
      <dgm:prSet/>
      <dgm:spPr/>
      <dgm:t>
        <a:bodyPr/>
        <a:lstStyle/>
        <a:p>
          <a:endParaRPr lang="en-US">
            <a:latin typeface="Cambria" panose="02040503050406030204" pitchFamily="18" charset="0"/>
          </a:endParaRPr>
        </a:p>
      </dgm:t>
    </dgm:pt>
    <dgm:pt modelId="{8E6C2310-4FB9-4D49-AC42-DC24860A3211}" type="sibTrans" cxnId="{25AD8642-936C-46BF-89A2-AB88C17BFEDE}">
      <dgm:prSet/>
      <dgm:spPr/>
      <dgm:t>
        <a:bodyPr/>
        <a:lstStyle/>
        <a:p>
          <a:endParaRPr lang="en-US" dirty="0">
            <a:latin typeface="Cambria" panose="02040503050406030204" pitchFamily="18" charset="0"/>
          </a:endParaRPr>
        </a:p>
      </dgm:t>
    </dgm:pt>
    <dgm:pt modelId="{CCE925B6-4543-4659-A85F-38E519841166}">
      <dgm:prSet phldrT="[Text]"/>
      <dgm:spPr/>
      <dgm:t>
        <a:bodyPr/>
        <a:lstStyle/>
        <a:p>
          <a:r>
            <a:rPr lang="en-US" dirty="0">
              <a:latin typeface="Cambria" panose="02040503050406030204" pitchFamily="18" charset="0"/>
            </a:rPr>
            <a:t>Tokens can then be exchanged for rewards.</a:t>
          </a:r>
        </a:p>
      </dgm:t>
    </dgm:pt>
    <dgm:pt modelId="{382903B2-41E5-431F-B8EF-97606E7AA53F}" type="parTrans" cxnId="{35EB2324-74B3-4C5E-9BA9-EA1E7F3FA339}">
      <dgm:prSet/>
      <dgm:spPr/>
      <dgm:t>
        <a:bodyPr/>
        <a:lstStyle/>
        <a:p>
          <a:endParaRPr lang="en-US">
            <a:latin typeface="Cambria" panose="02040503050406030204" pitchFamily="18" charset="0"/>
          </a:endParaRPr>
        </a:p>
      </dgm:t>
    </dgm:pt>
    <dgm:pt modelId="{570F2E90-F2DE-4CF9-A8D2-C386418AA329}" type="sibTrans" cxnId="{35EB2324-74B3-4C5E-9BA9-EA1E7F3FA339}">
      <dgm:prSet/>
      <dgm:spPr/>
      <dgm:t>
        <a:bodyPr/>
        <a:lstStyle/>
        <a:p>
          <a:endParaRPr lang="en-US">
            <a:latin typeface="Cambria" panose="02040503050406030204" pitchFamily="18" charset="0"/>
          </a:endParaRPr>
        </a:p>
      </dgm:t>
    </dgm:pt>
    <dgm:pt modelId="{FBC7FC36-4C40-46F8-9C44-8E7D08A05CEB}" type="pres">
      <dgm:prSet presAssocID="{887F548B-A41A-4589-BB4C-0F9B0B16C6DC}" presName="linearFlow" presStyleCnt="0">
        <dgm:presLayoutVars>
          <dgm:dir/>
          <dgm:resizeHandles val="exact"/>
        </dgm:presLayoutVars>
      </dgm:prSet>
      <dgm:spPr/>
    </dgm:pt>
    <dgm:pt modelId="{181618DE-023E-4F97-B121-98AE6B8019FA}" type="pres">
      <dgm:prSet presAssocID="{58C80D9A-8A15-4EAF-B636-287852FA02D1}" presName="node" presStyleLbl="node1" presStyleIdx="0" presStyleCnt="3">
        <dgm:presLayoutVars>
          <dgm:bulletEnabled val="1"/>
        </dgm:presLayoutVars>
      </dgm:prSet>
      <dgm:spPr/>
    </dgm:pt>
    <dgm:pt modelId="{5EC5237A-4BAE-4615-9A91-43C2DEEC883F}" type="pres">
      <dgm:prSet presAssocID="{D341E4E3-919C-49EB-B27C-3EAA78A871FF}" presName="spacerL" presStyleCnt="0"/>
      <dgm:spPr/>
    </dgm:pt>
    <dgm:pt modelId="{33D3B921-3B70-4341-86B3-BD0EAEF697D0}" type="pres">
      <dgm:prSet presAssocID="{D341E4E3-919C-49EB-B27C-3EAA78A871FF}" presName="sibTrans" presStyleLbl="sibTrans2D1" presStyleIdx="0" presStyleCnt="2"/>
      <dgm:spPr>
        <a:prstGeom prst="rightArrow">
          <a:avLst/>
        </a:prstGeom>
      </dgm:spPr>
    </dgm:pt>
    <dgm:pt modelId="{083BD1E5-F5B6-4B04-A67B-5CACEFD94030}" type="pres">
      <dgm:prSet presAssocID="{D341E4E3-919C-49EB-B27C-3EAA78A871FF}" presName="spacerR" presStyleCnt="0"/>
      <dgm:spPr/>
    </dgm:pt>
    <dgm:pt modelId="{555B2419-03D3-4D5A-B39D-B25F9F1B5B99}" type="pres">
      <dgm:prSet presAssocID="{C8F66B17-111F-45E5-A2F8-A7FAFC0A25FF}" presName="node" presStyleLbl="node1" presStyleIdx="1" presStyleCnt="3">
        <dgm:presLayoutVars>
          <dgm:bulletEnabled val="1"/>
        </dgm:presLayoutVars>
      </dgm:prSet>
      <dgm:spPr/>
    </dgm:pt>
    <dgm:pt modelId="{111CAFA5-FFC1-4998-A166-7BC2594D78C6}" type="pres">
      <dgm:prSet presAssocID="{8E6C2310-4FB9-4D49-AC42-DC24860A3211}" presName="spacerL" presStyleCnt="0"/>
      <dgm:spPr/>
    </dgm:pt>
    <dgm:pt modelId="{8F5508A4-0374-4EFD-A660-4FCA505A8E0E}" type="pres">
      <dgm:prSet presAssocID="{8E6C2310-4FB9-4D49-AC42-DC24860A3211}" presName="sibTrans" presStyleLbl="sibTrans2D1" presStyleIdx="1" presStyleCnt="2"/>
      <dgm:spPr>
        <a:prstGeom prst="rightArrow">
          <a:avLst/>
        </a:prstGeom>
      </dgm:spPr>
    </dgm:pt>
    <dgm:pt modelId="{72C1A3C9-836C-493A-A3E1-A6E6B7A14BA2}" type="pres">
      <dgm:prSet presAssocID="{8E6C2310-4FB9-4D49-AC42-DC24860A3211}" presName="spacerR" presStyleCnt="0"/>
      <dgm:spPr/>
    </dgm:pt>
    <dgm:pt modelId="{20954CDB-4F1E-4434-B009-67E173A00126}" type="pres">
      <dgm:prSet presAssocID="{CCE925B6-4543-4659-A85F-38E519841166}" presName="node" presStyleLbl="node1" presStyleIdx="2" presStyleCnt="3">
        <dgm:presLayoutVars>
          <dgm:bulletEnabled val="1"/>
        </dgm:presLayoutVars>
      </dgm:prSet>
      <dgm:spPr/>
    </dgm:pt>
  </dgm:ptLst>
  <dgm:cxnLst>
    <dgm:cxn modelId="{DEBD6006-2710-4E1A-9290-938E9F9C35E3}" type="presOf" srcId="{C8F66B17-111F-45E5-A2F8-A7FAFC0A25FF}" destId="{555B2419-03D3-4D5A-B39D-B25F9F1B5B99}" srcOrd="0" destOrd="0" presId="urn:microsoft.com/office/officeart/2005/8/layout/equation1"/>
    <dgm:cxn modelId="{35EB2324-74B3-4C5E-9BA9-EA1E7F3FA339}" srcId="{887F548B-A41A-4589-BB4C-0F9B0B16C6DC}" destId="{CCE925B6-4543-4659-A85F-38E519841166}" srcOrd="2" destOrd="0" parTransId="{382903B2-41E5-431F-B8EF-97606E7AA53F}" sibTransId="{570F2E90-F2DE-4CF9-A8D2-C386418AA329}"/>
    <dgm:cxn modelId="{25AD8642-936C-46BF-89A2-AB88C17BFEDE}" srcId="{887F548B-A41A-4589-BB4C-0F9B0B16C6DC}" destId="{C8F66B17-111F-45E5-A2F8-A7FAFC0A25FF}" srcOrd="1" destOrd="0" parTransId="{4046273D-D5DE-4EE5-B17A-5CA20990424D}" sibTransId="{8E6C2310-4FB9-4D49-AC42-DC24860A3211}"/>
    <dgm:cxn modelId="{00D6E942-A5F8-4FB7-9CFD-A0A123D98FC0}" type="presOf" srcId="{58C80D9A-8A15-4EAF-B636-287852FA02D1}" destId="{181618DE-023E-4F97-B121-98AE6B8019FA}" srcOrd="0" destOrd="0" presId="urn:microsoft.com/office/officeart/2005/8/layout/equation1"/>
    <dgm:cxn modelId="{341AE344-BB24-47B0-A22D-35463FEA6D76}" type="presOf" srcId="{CCE925B6-4543-4659-A85F-38E519841166}" destId="{20954CDB-4F1E-4434-B009-67E173A00126}" srcOrd="0" destOrd="0" presId="urn:microsoft.com/office/officeart/2005/8/layout/equation1"/>
    <dgm:cxn modelId="{C6B69E45-B6A8-4D17-8A7A-63896AF9D363}" type="presOf" srcId="{887F548B-A41A-4589-BB4C-0F9B0B16C6DC}" destId="{FBC7FC36-4C40-46F8-9C44-8E7D08A05CEB}" srcOrd="0" destOrd="0" presId="urn:microsoft.com/office/officeart/2005/8/layout/equation1"/>
    <dgm:cxn modelId="{97BF0E4C-079E-48E8-B25F-6B38C10863D0}" srcId="{887F548B-A41A-4589-BB4C-0F9B0B16C6DC}" destId="{58C80D9A-8A15-4EAF-B636-287852FA02D1}" srcOrd="0" destOrd="0" parTransId="{CE13D75D-7931-48DE-8BA4-D4F372813DBC}" sibTransId="{D341E4E3-919C-49EB-B27C-3EAA78A871FF}"/>
    <dgm:cxn modelId="{47556F4C-27D3-4EED-9CC1-A884F98E8103}" type="presOf" srcId="{D341E4E3-919C-49EB-B27C-3EAA78A871FF}" destId="{33D3B921-3B70-4341-86B3-BD0EAEF697D0}" srcOrd="0" destOrd="0" presId="urn:microsoft.com/office/officeart/2005/8/layout/equation1"/>
    <dgm:cxn modelId="{AC98ADBC-4D5A-46EA-AE89-27B1C133262E}" type="presOf" srcId="{8E6C2310-4FB9-4D49-AC42-DC24860A3211}" destId="{8F5508A4-0374-4EFD-A660-4FCA505A8E0E}" srcOrd="0" destOrd="0" presId="urn:microsoft.com/office/officeart/2005/8/layout/equation1"/>
    <dgm:cxn modelId="{6E37EC26-D071-4107-9DF9-5518CED7BD3A}" type="presParOf" srcId="{FBC7FC36-4C40-46F8-9C44-8E7D08A05CEB}" destId="{181618DE-023E-4F97-B121-98AE6B8019FA}" srcOrd="0" destOrd="0" presId="urn:microsoft.com/office/officeart/2005/8/layout/equation1"/>
    <dgm:cxn modelId="{05071FE1-A5FB-435C-B3C2-BC2583D284C9}" type="presParOf" srcId="{FBC7FC36-4C40-46F8-9C44-8E7D08A05CEB}" destId="{5EC5237A-4BAE-4615-9A91-43C2DEEC883F}" srcOrd="1" destOrd="0" presId="urn:microsoft.com/office/officeart/2005/8/layout/equation1"/>
    <dgm:cxn modelId="{F817338B-F890-4D37-84B9-A3B682524819}" type="presParOf" srcId="{FBC7FC36-4C40-46F8-9C44-8E7D08A05CEB}" destId="{33D3B921-3B70-4341-86B3-BD0EAEF697D0}" srcOrd="2" destOrd="0" presId="urn:microsoft.com/office/officeart/2005/8/layout/equation1"/>
    <dgm:cxn modelId="{70279377-C3D1-4AAB-86D2-4DBC2302714B}" type="presParOf" srcId="{FBC7FC36-4C40-46F8-9C44-8E7D08A05CEB}" destId="{083BD1E5-F5B6-4B04-A67B-5CACEFD94030}" srcOrd="3" destOrd="0" presId="urn:microsoft.com/office/officeart/2005/8/layout/equation1"/>
    <dgm:cxn modelId="{A4739C03-E310-4F6A-A28A-2E6C86E265DE}" type="presParOf" srcId="{FBC7FC36-4C40-46F8-9C44-8E7D08A05CEB}" destId="{555B2419-03D3-4D5A-B39D-B25F9F1B5B99}" srcOrd="4" destOrd="0" presId="urn:microsoft.com/office/officeart/2005/8/layout/equation1"/>
    <dgm:cxn modelId="{81B5F1FD-CC88-479E-836C-983B16909873}" type="presParOf" srcId="{FBC7FC36-4C40-46F8-9C44-8E7D08A05CEB}" destId="{111CAFA5-FFC1-4998-A166-7BC2594D78C6}" srcOrd="5" destOrd="0" presId="urn:microsoft.com/office/officeart/2005/8/layout/equation1"/>
    <dgm:cxn modelId="{0800A95B-0D6D-4A7C-BD05-EC6E5FDF4076}" type="presParOf" srcId="{FBC7FC36-4C40-46F8-9C44-8E7D08A05CEB}" destId="{8F5508A4-0374-4EFD-A660-4FCA505A8E0E}" srcOrd="6" destOrd="0" presId="urn:microsoft.com/office/officeart/2005/8/layout/equation1"/>
    <dgm:cxn modelId="{2422C9D3-E657-476D-90A9-FB3D5C194FCF}" type="presParOf" srcId="{FBC7FC36-4C40-46F8-9C44-8E7D08A05CEB}" destId="{72C1A3C9-836C-493A-A3E1-A6E6B7A14BA2}" srcOrd="7" destOrd="0" presId="urn:microsoft.com/office/officeart/2005/8/layout/equation1"/>
    <dgm:cxn modelId="{30999F57-6C56-405C-9192-A6890810EB01}" type="presParOf" srcId="{FBC7FC36-4C40-46F8-9C44-8E7D08A05CEB}" destId="{20954CDB-4F1E-4434-B009-67E173A00126}" srcOrd="8" destOrd="0" presId="urn:microsoft.com/office/officeart/2005/8/layout/equati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AEEBCE7-2EDD-4A8E-9966-841B1F44DA35}" type="doc">
      <dgm:prSet loTypeId="urn:microsoft.com/office/officeart/2009/layout/ReverseList" loCatId="relationship" qsTypeId="urn:microsoft.com/office/officeart/2005/8/quickstyle/simple1" qsCatId="simple" csTypeId="urn:microsoft.com/office/officeart/2005/8/colors/accent3_1" csCatId="accent3" phldr="1"/>
      <dgm:spPr/>
      <dgm:t>
        <a:bodyPr/>
        <a:lstStyle/>
        <a:p>
          <a:endParaRPr lang="en-US"/>
        </a:p>
      </dgm:t>
    </dgm:pt>
    <dgm:pt modelId="{171B0F89-5239-449B-A033-4DD4D232D44D}">
      <dgm:prSet phldrT="[Text]"/>
      <dgm:spPr/>
      <dgm:t>
        <a:bodyPr/>
        <a:lstStyle/>
        <a:p>
          <a:r>
            <a:rPr lang="en-US" dirty="0">
              <a:latin typeface="Cambria" panose="02040503050406030204" pitchFamily="18" charset="0"/>
            </a:rPr>
            <a:t>Students and teachers work together to monitor both on-task or appropriate behavior and off task or inappropriate behavior. </a:t>
          </a:r>
        </a:p>
      </dgm:t>
    </dgm:pt>
    <dgm:pt modelId="{85DA8F8F-EC0B-4B9F-994F-80DA3870CAA8}" type="parTrans" cxnId="{224824B2-D5C0-4729-8EF1-83F952C0607F}">
      <dgm:prSet/>
      <dgm:spPr/>
      <dgm:t>
        <a:bodyPr/>
        <a:lstStyle/>
        <a:p>
          <a:endParaRPr lang="en-US"/>
        </a:p>
      </dgm:t>
    </dgm:pt>
    <dgm:pt modelId="{26B9D758-7FF4-40AB-9115-BB6EDB0E397A}" type="sibTrans" cxnId="{224824B2-D5C0-4729-8EF1-83F952C0607F}">
      <dgm:prSet/>
      <dgm:spPr/>
      <dgm:t>
        <a:bodyPr/>
        <a:lstStyle/>
        <a:p>
          <a:endParaRPr lang="en-US"/>
        </a:p>
      </dgm:t>
    </dgm:pt>
    <dgm:pt modelId="{F537719D-E2CB-4759-A48C-1EDC7D2D3C36}">
      <dgm:prSet phldrT="[Text]"/>
      <dgm:spPr/>
      <dgm:t>
        <a:bodyPr/>
        <a:lstStyle/>
        <a:p>
          <a:r>
            <a:rPr lang="en-US" dirty="0">
              <a:latin typeface="Cambria" panose="02040503050406030204" pitchFamily="18" charset="0"/>
            </a:rPr>
            <a:t>Students can receive points for on-task and appropriate behavior that can be exchanged for rewards.</a:t>
          </a:r>
        </a:p>
      </dgm:t>
    </dgm:pt>
    <dgm:pt modelId="{9863A7BC-0B36-4C36-9D77-E1D06EBF3059}" type="parTrans" cxnId="{810110A4-F101-4F8A-9CDF-B02505D81D6C}">
      <dgm:prSet/>
      <dgm:spPr/>
      <dgm:t>
        <a:bodyPr/>
        <a:lstStyle/>
        <a:p>
          <a:endParaRPr lang="en-US"/>
        </a:p>
      </dgm:t>
    </dgm:pt>
    <dgm:pt modelId="{C2EBDE36-79BB-4306-8AFF-35D1A779F7FD}" type="sibTrans" cxnId="{810110A4-F101-4F8A-9CDF-B02505D81D6C}">
      <dgm:prSet/>
      <dgm:spPr/>
      <dgm:t>
        <a:bodyPr/>
        <a:lstStyle/>
        <a:p>
          <a:endParaRPr lang="en-US"/>
        </a:p>
      </dgm:t>
    </dgm:pt>
    <dgm:pt modelId="{9D4F0E5B-3DC4-4DF3-94C9-64378B7B9AC4}" type="pres">
      <dgm:prSet presAssocID="{AAEEBCE7-2EDD-4A8E-9966-841B1F44DA35}" presName="Name0" presStyleCnt="0">
        <dgm:presLayoutVars>
          <dgm:chMax val="2"/>
          <dgm:chPref val="2"/>
          <dgm:animLvl val="lvl"/>
        </dgm:presLayoutVars>
      </dgm:prSet>
      <dgm:spPr/>
    </dgm:pt>
    <dgm:pt modelId="{DABD3F7C-9A97-43C9-80BA-A35D2FD598E3}" type="pres">
      <dgm:prSet presAssocID="{AAEEBCE7-2EDD-4A8E-9966-841B1F44DA35}" presName="LeftText" presStyleLbl="revTx" presStyleIdx="0" presStyleCnt="0">
        <dgm:presLayoutVars>
          <dgm:bulletEnabled val="1"/>
        </dgm:presLayoutVars>
      </dgm:prSet>
      <dgm:spPr/>
    </dgm:pt>
    <dgm:pt modelId="{269B2D16-1DCA-45FB-B7B8-FD491819C9E8}" type="pres">
      <dgm:prSet presAssocID="{AAEEBCE7-2EDD-4A8E-9966-841B1F44DA35}" presName="LeftNode" presStyleLbl="bgImgPlace1" presStyleIdx="0" presStyleCnt="2">
        <dgm:presLayoutVars>
          <dgm:chMax val="2"/>
          <dgm:chPref val="2"/>
        </dgm:presLayoutVars>
      </dgm:prSet>
      <dgm:spPr/>
    </dgm:pt>
    <dgm:pt modelId="{A8A6EFB3-0812-4142-A230-EC62F3D93AD2}" type="pres">
      <dgm:prSet presAssocID="{AAEEBCE7-2EDD-4A8E-9966-841B1F44DA35}" presName="RightText" presStyleLbl="revTx" presStyleIdx="0" presStyleCnt="0">
        <dgm:presLayoutVars>
          <dgm:bulletEnabled val="1"/>
        </dgm:presLayoutVars>
      </dgm:prSet>
      <dgm:spPr/>
    </dgm:pt>
    <dgm:pt modelId="{C6B574F2-FFF0-451E-A7FD-E5D16D5CBCBE}" type="pres">
      <dgm:prSet presAssocID="{AAEEBCE7-2EDD-4A8E-9966-841B1F44DA35}" presName="RightNode" presStyleLbl="bgImgPlace1" presStyleIdx="1" presStyleCnt="2">
        <dgm:presLayoutVars>
          <dgm:chMax val="0"/>
          <dgm:chPref val="0"/>
        </dgm:presLayoutVars>
      </dgm:prSet>
      <dgm:spPr/>
    </dgm:pt>
    <dgm:pt modelId="{B04076E9-7681-4266-ADD6-8624176094EF}" type="pres">
      <dgm:prSet presAssocID="{AAEEBCE7-2EDD-4A8E-9966-841B1F44DA35}" presName="TopArrow" presStyleLbl="node1" presStyleIdx="0" presStyleCnt="2"/>
      <dgm:spPr/>
    </dgm:pt>
    <dgm:pt modelId="{664EAB3C-2B29-44CC-BE75-2A79FC96C141}" type="pres">
      <dgm:prSet presAssocID="{AAEEBCE7-2EDD-4A8E-9966-841B1F44DA35}" presName="BottomArrow" presStyleLbl="node1" presStyleIdx="1" presStyleCnt="2"/>
      <dgm:spPr/>
    </dgm:pt>
  </dgm:ptLst>
  <dgm:cxnLst>
    <dgm:cxn modelId="{E834CF1E-BD00-4CD6-B23F-F43AE141E1AE}" type="presOf" srcId="{F537719D-E2CB-4759-A48C-1EDC7D2D3C36}" destId="{A8A6EFB3-0812-4142-A230-EC62F3D93AD2}" srcOrd="0" destOrd="0" presId="urn:microsoft.com/office/officeart/2009/layout/ReverseList"/>
    <dgm:cxn modelId="{E254AD63-BB75-4ED2-AED7-0B710A22163C}" type="presOf" srcId="{171B0F89-5239-449B-A033-4DD4D232D44D}" destId="{DABD3F7C-9A97-43C9-80BA-A35D2FD598E3}" srcOrd="0" destOrd="0" presId="urn:microsoft.com/office/officeart/2009/layout/ReverseList"/>
    <dgm:cxn modelId="{7342A099-73AF-46C4-8479-5873F372A8A9}" type="presOf" srcId="{AAEEBCE7-2EDD-4A8E-9966-841B1F44DA35}" destId="{9D4F0E5B-3DC4-4DF3-94C9-64378B7B9AC4}" srcOrd="0" destOrd="0" presId="urn:microsoft.com/office/officeart/2009/layout/ReverseList"/>
    <dgm:cxn modelId="{810110A4-F101-4F8A-9CDF-B02505D81D6C}" srcId="{AAEEBCE7-2EDD-4A8E-9966-841B1F44DA35}" destId="{F537719D-E2CB-4759-A48C-1EDC7D2D3C36}" srcOrd="1" destOrd="0" parTransId="{9863A7BC-0B36-4C36-9D77-E1D06EBF3059}" sibTransId="{C2EBDE36-79BB-4306-8AFF-35D1A779F7FD}"/>
    <dgm:cxn modelId="{224824B2-D5C0-4729-8EF1-83F952C0607F}" srcId="{AAEEBCE7-2EDD-4A8E-9966-841B1F44DA35}" destId="{171B0F89-5239-449B-A033-4DD4D232D44D}" srcOrd="0" destOrd="0" parTransId="{85DA8F8F-EC0B-4B9F-994F-80DA3870CAA8}" sibTransId="{26B9D758-7FF4-40AB-9115-BB6EDB0E397A}"/>
    <dgm:cxn modelId="{DA3BC4E2-089E-4B7C-90EA-E1A9180A65EB}" type="presOf" srcId="{F537719D-E2CB-4759-A48C-1EDC7D2D3C36}" destId="{C6B574F2-FFF0-451E-A7FD-E5D16D5CBCBE}" srcOrd="1" destOrd="0" presId="urn:microsoft.com/office/officeart/2009/layout/ReverseList"/>
    <dgm:cxn modelId="{4F1122F0-CF30-4680-BA34-2397F296CE72}" type="presOf" srcId="{171B0F89-5239-449B-A033-4DD4D232D44D}" destId="{269B2D16-1DCA-45FB-B7B8-FD491819C9E8}" srcOrd="1" destOrd="0" presId="urn:microsoft.com/office/officeart/2009/layout/ReverseList"/>
    <dgm:cxn modelId="{7395A93C-0FF6-4BF0-BC51-1FBBB9D18A2D}" type="presParOf" srcId="{9D4F0E5B-3DC4-4DF3-94C9-64378B7B9AC4}" destId="{DABD3F7C-9A97-43C9-80BA-A35D2FD598E3}" srcOrd="0" destOrd="0" presId="urn:microsoft.com/office/officeart/2009/layout/ReverseList"/>
    <dgm:cxn modelId="{B9D9D441-C7A3-4A90-9754-64B963A83824}" type="presParOf" srcId="{9D4F0E5B-3DC4-4DF3-94C9-64378B7B9AC4}" destId="{269B2D16-1DCA-45FB-B7B8-FD491819C9E8}" srcOrd="1" destOrd="0" presId="urn:microsoft.com/office/officeart/2009/layout/ReverseList"/>
    <dgm:cxn modelId="{AD76F4FB-D47E-46B5-B560-6314B10ED870}" type="presParOf" srcId="{9D4F0E5B-3DC4-4DF3-94C9-64378B7B9AC4}" destId="{A8A6EFB3-0812-4142-A230-EC62F3D93AD2}" srcOrd="2" destOrd="0" presId="urn:microsoft.com/office/officeart/2009/layout/ReverseList"/>
    <dgm:cxn modelId="{302DA076-9236-48DA-9F83-A8768C9E3E14}" type="presParOf" srcId="{9D4F0E5B-3DC4-4DF3-94C9-64378B7B9AC4}" destId="{C6B574F2-FFF0-451E-A7FD-E5D16D5CBCBE}" srcOrd="3" destOrd="0" presId="urn:microsoft.com/office/officeart/2009/layout/ReverseList"/>
    <dgm:cxn modelId="{75DCE3FA-7C02-46C6-B690-409D46EAC7A2}" type="presParOf" srcId="{9D4F0E5B-3DC4-4DF3-94C9-64378B7B9AC4}" destId="{B04076E9-7681-4266-ADD6-8624176094EF}" srcOrd="4" destOrd="0" presId="urn:microsoft.com/office/officeart/2009/layout/ReverseList"/>
    <dgm:cxn modelId="{B8FC09FB-9A87-4D8A-BA68-DE3B69EC17B3}" type="presParOf" srcId="{9D4F0E5B-3DC4-4DF3-94C9-64378B7B9AC4}" destId="{664EAB3C-2B29-44CC-BE75-2A79FC96C141}" srcOrd="5" destOrd="0" presId="urn:microsoft.com/office/officeart/2009/layout/Revers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8AB548-D0A7-4BB5-937A-082FE0041AEA}">
      <dsp:nvSpPr>
        <dsp:cNvPr id="0" name=""/>
        <dsp:cNvSpPr/>
      </dsp:nvSpPr>
      <dsp:spPr>
        <a:xfrm rot="20986305">
          <a:off x="4535703" y="3079804"/>
          <a:ext cx="3764206" cy="3764206"/>
        </a:xfrm>
        <a:prstGeom prst="gear9">
          <a:avLst/>
        </a:prstGeom>
        <a:solidFill>
          <a:schemeClr val="accent3">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dirty="0">
            <a:latin typeface="Cambria" panose="02040503050406030204" pitchFamily="18" charset="0"/>
            <a:cs typeface="Arial" panose="020B0604020202020204" pitchFamily="34" charset="0"/>
          </a:endParaRPr>
        </a:p>
      </dsp:txBody>
      <dsp:txXfrm>
        <a:off x="5286631" y="3962074"/>
        <a:ext cx="2250660" cy="1934880"/>
      </dsp:txXfrm>
    </dsp:sp>
    <dsp:sp modelId="{C0135927-1B47-47C1-ACAC-918F2F758F2C}">
      <dsp:nvSpPr>
        <dsp:cNvPr id="0" name=""/>
        <dsp:cNvSpPr/>
      </dsp:nvSpPr>
      <dsp:spPr>
        <a:xfrm rot="648079">
          <a:off x="2345619" y="2190083"/>
          <a:ext cx="2737604" cy="2737604"/>
        </a:xfrm>
        <a:prstGeom prst="gear6">
          <a:avLst/>
        </a:prstGeom>
        <a:solidFill>
          <a:schemeClr val="accent3">
            <a:hueOff val="-4949956"/>
            <a:satOff val="9741"/>
            <a:lumOff val="-784"/>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dirty="0">
            <a:latin typeface="Cambria" panose="02040503050406030204" pitchFamily="18" charset="0"/>
            <a:cs typeface="Arial" panose="020B0604020202020204" pitchFamily="34" charset="0"/>
          </a:endParaRPr>
        </a:p>
      </dsp:txBody>
      <dsp:txXfrm>
        <a:off x="3034819" y="2883449"/>
        <a:ext cx="1359204" cy="1350872"/>
      </dsp:txXfrm>
    </dsp:sp>
    <dsp:sp modelId="{322FC8A7-CE24-4CB2-8386-A63D1171BA89}">
      <dsp:nvSpPr>
        <dsp:cNvPr id="0" name=""/>
        <dsp:cNvSpPr/>
      </dsp:nvSpPr>
      <dsp:spPr>
        <a:xfrm rot="19992255">
          <a:off x="3878957" y="301415"/>
          <a:ext cx="2682293" cy="2682293"/>
        </a:xfrm>
        <a:prstGeom prst="gear6">
          <a:avLst/>
        </a:prstGeom>
        <a:solidFill>
          <a:schemeClr val="accent3">
            <a:hueOff val="-9899912"/>
            <a:satOff val="19482"/>
            <a:lumOff val="-1569"/>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dirty="0">
            <a:latin typeface="Cambria" panose="02040503050406030204" pitchFamily="18" charset="0"/>
            <a:cs typeface="Arial" panose="020B0604020202020204" pitchFamily="34" charset="0"/>
          </a:endParaRPr>
        </a:p>
      </dsp:txBody>
      <dsp:txXfrm rot="900000">
        <a:off x="4467263" y="889721"/>
        <a:ext cx="1505682" cy="1505682"/>
      </dsp:txXfrm>
    </dsp:sp>
    <dsp:sp modelId="{092CB6E0-F708-4D63-85CD-6840873590BD}">
      <dsp:nvSpPr>
        <dsp:cNvPr id="0" name=""/>
        <dsp:cNvSpPr/>
      </dsp:nvSpPr>
      <dsp:spPr>
        <a:xfrm>
          <a:off x="4276293" y="2494548"/>
          <a:ext cx="4818183" cy="4818183"/>
        </a:xfrm>
        <a:prstGeom prst="circularArrow">
          <a:avLst>
            <a:gd name="adj1" fmla="val 4688"/>
            <a:gd name="adj2" fmla="val 299029"/>
            <a:gd name="adj3" fmla="val 2556603"/>
            <a:gd name="adj4" fmla="val 15776763"/>
            <a:gd name="adj5" fmla="val 5469"/>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6AD476D-0228-4EF1-886B-25B843582E4B}">
      <dsp:nvSpPr>
        <dsp:cNvPr id="0" name=""/>
        <dsp:cNvSpPr/>
      </dsp:nvSpPr>
      <dsp:spPr>
        <a:xfrm>
          <a:off x="1860795" y="1572983"/>
          <a:ext cx="3500711" cy="3500711"/>
        </a:xfrm>
        <a:prstGeom prst="leftCircularArrow">
          <a:avLst>
            <a:gd name="adj1" fmla="val 6452"/>
            <a:gd name="adj2" fmla="val 429999"/>
            <a:gd name="adj3" fmla="val 10489124"/>
            <a:gd name="adj4" fmla="val 14837806"/>
            <a:gd name="adj5" fmla="val 7527"/>
          </a:avLst>
        </a:prstGeom>
        <a:solidFill>
          <a:schemeClr val="accent3">
            <a:hueOff val="-4949956"/>
            <a:satOff val="9741"/>
            <a:lumOff val="-78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BFFEEEE-1C90-4063-9FE1-54A411506937}">
      <dsp:nvSpPr>
        <dsp:cNvPr id="0" name=""/>
        <dsp:cNvSpPr/>
      </dsp:nvSpPr>
      <dsp:spPr>
        <a:xfrm>
          <a:off x="3258515" y="-297478"/>
          <a:ext cx="3774472" cy="3774472"/>
        </a:xfrm>
        <a:prstGeom prst="circularArrow">
          <a:avLst>
            <a:gd name="adj1" fmla="val 5984"/>
            <a:gd name="adj2" fmla="val 394124"/>
            <a:gd name="adj3" fmla="val 13313824"/>
            <a:gd name="adj4" fmla="val 10508221"/>
            <a:gd name="adj5" fmla="val 6981"/>
          </a:avLst>
        </a:prstGeom>
        <a:solidFill>
          <a:schemeClr val="accent3">
            <a:hueOff val="-9899912"/>
            <a:satOff val="19482"/>
            <a:lumOff val="-1569"/>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1C8FF3-6123-4AEB-AC73-E4D0C77A1EA1}">
      <dsp:nvSpPr>
        <dsp:cNvPr id="0" name=""/>
        <dsp:cNvSpPr/>
      </dsp:nvSpPr>
      <dsp:spPr>
        <a:xfrm>
          <a:off x="0" y="4652753"/>
          <a:ext cx="6964516" cy="763322"/>
        </a:xfrm>
        <a:prstGeom prst="rect">
          <a:avLst/>
        </a:prstGeom>
        <a:solidFill>
          <a:schemeClr val="accent3">
            <a:shade val="8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Font typeface="Wingdings" panose="05000000000000000000" pitchFamily="2" charset="2"/>
            <a:buNone/>
          </a:pPr>
          <a:r>
            <a:rPr lang="en-US" sz="2400" kern="1200" dirty="0">
              <a:latin typeface="Cambria" panose="02040503050406030204" pitchFamily="18" charset="0"/>
              <a:cs typeface="Arial" panose="020B0604020202020204" pitchFamily="34" charset="0"/>
            </a:rPr>
            <a:t>May blame others for his/her own behavior</a:t>
          </a:r>
        </a:p>
      </dsp:txBody>
      <dsp:txXfrm>
        <a:off x="0" y="4652753"/>
        <a:ext cx="6964516" cy="763322"/>
      </dsp:txXfrm>
    </dsp:sp>
    <dsp:sp modelId="{613DAF8B-2D6D-4D90-853F-B45FB8D15870}">
      <dsp:nvSpPr>
        <dsp:cNvPr id="0" name=""/>
        <dsp:cNvSpPr/>
      </dsp:nvSpPr>
      <dsp:spPr>
        <a:xfrm rot="10800000">
          <a:off x="0" y="3490212"/>
          <a:ext cx="6964516" cy="1173990"/>
        </a:xfrm>
        <a:prstGeom prst="upArrowCallout">
          <a:avLst/>
        </a:prstGeom>
        <a:solidFill>
          <a:schemeClr val="accent3">
            <a:shade val="80000"/>
            <a:hueOff val="0"/>
            <a:satOff val="-942"/>
            <a:lumOff val="6678"/>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mbria" panose="02040503050406030204" pitchFamily="18" charset="0"/>
              <a:cs typeface="Arial" panose="020B0604020202020204" pitchFamily="34" charset="0"/>
            </a:rPr>
            <a:t>May purposely annoy others</a:t>
          </a:r>
        </a:p>
      </dsp:txBody>
      <dsp:txXfrm rot="10800000">
        <a:off x="0" y="3490212"/>
        <a:ext cx="6964516" cy="762823"/>
      </dsp:txXfrm>
    </dsp:sp>
    <dsp:sp modelId="{25453326-D0EB-4F6F-B5B3-4D6F14E19F4C}">
      <dsp:nvSpPr>
        <dsp:cNvPr id="0" name=""/>
        <dsp:cNvSpPr/>
      </dsp:nvSpPr>
      <dsp:spPr>
        <a:xfrm rot="10800000">
          <a:off x="0" y="2327672"/>
          <a:ext cx="6964516" cy="1173990"/>
        </a:xfrm>
        <a:prstGeom prst="upArrowCallout">
          <a:avLst/>
        </a:prstGeom>
        <a:solidFill>
          <a:schemeClr val="accent3">
            <a:shade val="80000"/>
            <a:hueOff val="0"/>
            <a:satOff val="-1884"/>
            <a:lumOff val="13356"/>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Font typeface="Wingdings" panose="05000000000000000000" pitchFamily="2" charset="2"/>
            <a:buNone/>
          </a:pPr>
          <a:r>
            <a:rPr lang="en-US" sz="2400" kern="1200" dirty="0">
              <a:latin typeface="Cambria" panose="02040503050406030204" pitchFamily="18" charset="0"/>
              <a:cs typeface="Arial" panose="020B0604020202020204" pitchFamily="34" charset="0"/>
            </a:rPr>
            <a:t>Refuses to follow the rules</a:t>
          </a:r>
        </a:p>
      </dsp:txBody>
      <dsp:txXfrm rot="10800000">
        <a:off x="0" y="2327672"/>
        <a:ext cx="6964516" cy="762823"/>
      </dsp:txXfrm>
    </dsp:sp>
    <dsp:sp modelId="{20B7C7D7-37CD-4CD2-8496-643EC2069224}">
      <dsp:nvSpPr>
        <dsp:cNvPr id="0" name=""/>
        <dsp:cNvSpPr/>
      </dsp:nvSpPr>
      <dsp:spPr>
        <a:xfrm rot="10800000">
          <a:off x="0" y="1165131"/>
          <a:ext cx="6964516" cy="1173990"/>
        </a:xfrm>
        <a:prstGeom prst="upArrowCallout">
          <a:avLst/>
        </a:prstGeom>
        <a:solidFill>
          <a:schemeClr val="accent3">
            <a:shade val="80000"/>
            <a:hueOff val="0"/>
            <a:satOff val="-2825"/>
            <a:lumOff val="20035"/>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Font typeface="Wingdings" panose="05000000000000000000" pitchFamily="2" charset="2"/>
            <a:buNone/>
          </a:pPr>
          <a:r>
            <a:rPr lang="en-US" sz="2400" kern="1200" dirty="0">
              <a:latin typeface="Cambria" panose="02040503050406030204" pitchFamily="18" charset="0"/>
              <a:cs typeface="Arial" panose="020B0604020202020204" pitchFamily="34" charset="0"/>
            </a:rPr>
            <a:t>Refuses to comply with requests</a:t>
          </a:r>
        </a:p>
      </dsp:txBody>
      <dsp:txXfrm rot="10800000">
        <a:off x="0" y="1165131"/>
        <a:ext cx="6964516" cy="762823"/>
      </dsp:txXfrm>
    </dsp:sp>
    <dsp:sp modelId="{554220B6-941F-40EE-A445-74E894A55397}">
      <dsp:nvSpPr>
        <dsp:cNvPr id="0" name=""/>
        <dsp:cNvSpPr/>
      </dsp:nvSpPr>
      <dsp:spPr>
        <a:xfrm rot="10800000">
          <a:off x="0" y="0"/>
          <a:ext cx="6964516" cy="1173990"/>
        </a:xfrm>
        <a:prstGeom prst="upArrowCallout">
          <a:avLst/>
        </a:prstGeom>
        <a:solidFill>
          <a:schemeClr val="accent3">
            <a:shade val="80000"/>
            <a:hueOff val="0"/>
            <a:satOff val="-3767"/>
            <a:lumOff val="26713"/>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Font typeface="Wingdings" panose="05000000000000000000" pitchFamily="2" charset="2"/>
            <a:buNone/>
          </a:pPr>
          <a:r>
            <a:rPr lang="en-US" sz="2400" kern="1200" dirty="0">
              <a:latin typeface="Cambria" panose="02040503050406030204" pitchFamily="18" charset="0"/>
              <a:cs typeface="Arial" panose="020B0604020202020204" pitchFamily="34" charset="0"/>
            </a:rPr>
            <a:t>Frequently argues with others</a:t>
          </a:r>
        </a:p>
      </dsp:txBody>
      <dsp:txXfrm rot="10800000">
        <a:off x="0" y="0"/>
        <a:ext cx="6964516" cy="7628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2B7D1D-296F-4FF7-8119-3CCB64D27BD7}">
      <dsp:nvSpPr>
        <dsp:cNvPr id="0" name=""/>
        <dsp:cNvSpPr/>
      </dsp:nvSpPr>
      <dsp:spPr>
        <a:xfrm>
          <a:off x="4629150" y="0"/>
          <a:ext cx="6943725" cy="1576880"/>
        </a:xfrm>
        <a:prstGeom prst="rightArrow">
          <a:avLst>
            <a:gd name="adj1" fmla="val 75000"/>
            <a:gd name="adj2" fmla="val 5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285750" lvl="1" indent="-285750" algn="l" defTabSz="1244600">
            <a:lnSpc>
              <a:spcPct val="90000"/>
            </a:lnSpc>
            <a:spcBef>
              <a:spcPct val="0"/>
            </a:spcBef>
            <a:spcAft>
              <a:spcPct val="15000"/>
            </a:spcAft>
            <a:buNone/>
          </a:pPr>
          <a:r>
            <a:rPr lang="en-US" sz="2800" kern="1200" dirty="0">
              <a:latin typeface="Cambria" panose="02040503050406030204" pitchFamily="18" charset="0"/>
            </a:rPr>
            <a:t>“Please turn to page 45.”</a:t>
          </a:r>
          <a:endParaRPr lang="en-US" sz="2800" kern="1200" dirty="0"/>
        </a:p>
      </dsp:txBody>
      <dsp:txXfrm>
        <a:off x="4629150" y="197110"/>
        <a:ext cx="6352395" cy="1182660"/>
      </dsp:txXfrm>
    </dsp:sp>
    <dsp:sp modelId="{68126331-11E8-430D-8E54-DCC75E5EF952}">
      <dsp:nvSpPr>
        <dsp:cNvPr id="0" name=""/>
        <dsp:cNvSpPr/>
      </dsp:nvSpPr>
      <dsp:spPr>
        <a:xfrm>
          <a:off x="13262" y="0"/>
          <a:ext cx="4629150" cy="15768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kern="1200" dirty="0">
              <a:latin typeface="Cambria" panose="02040503050406030204" pitchFamily="18" charset="0"/>
            </a:rPr>
            <a:t>Clear and specific:</a:t>
          </a:r>
        </a:p>
      </dsp:txBody>
      <dsp:txXfrm>
        <a:off x="90239" y="76977"/>
        <a:ext cx="4475196" cy="1422926"/>
      </dsp:txXfrm>
    </dsp:sp>
    <dsp:sp modelId="{5950C454-82B9-40C7-B356-458599A9DA50}">
      <dsp:nvSpPr>
        <dsp:cNvPr id="0" name=""/>
        <dsp:cNvSpPr/>
      </dsp:nvSpPr>
      <dsp:spPr>
        <a:xfrm>
          <a:off x="4629150" y="1804519"/>
          <a:ext cx="6943725" cy="1576880"/>
        </a:xfrm>
        <a:prstGeom prst="rightArrow">
          <a:avLst>
            <a:gd name="adj1" fmla="val 75000"/>
            <a:gd name="adj2" fmla="val 50000"/>
          </a:avLst>
        </a:prstGeom>
        <a:solidFill>
          <a:schemeClr val="accent3">
            <a:tint val="40000"/>
            <a:alpha val="90000"/>
            <a:hueOff val="-5060825"/>
            <a:satOff val="4815"/>
            <a:lumOff val="29"/>
            <a:alphaOff val="0"/>
          </a:schemeClr>
        </a:solidFill>
        <a:ln w="12700" cap="flat" cmpd="sng" algn="ctr">
          <a:solidFill>
            <a:schemeClr val="accent3">
              <a:tint val="40000"/>
              <a:alpha val="90000"/>
              <a:hueOff val="-5060825"/>
              <a:satOff val="4815"/>
              <a:lumOff val="2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285750" lvl="1" indent="-285750" algn="l" defTabSz="1244600">
            <a:lnSpc>
              <a:spcPct val="90000"/>
            </a:lnSpc>
            <a:spcBef>
              <a:spcPct val="0"/>
            </a:spcBef>
            <a:spcAft>
              <a:spcPct val="15000"/>
            </a:spcAft>
            <a:buNone/>
          </a:pPr>
          <a:r>
            <a:rPr lang="en-US" sz="2800" kern="1200" dirty="0">
              <a:latin typeface="Cambria" panose="02040503050406030204" pitchFamily="18" charset="0"/>
              <a:ea typeface="+mn-ea"/>
              <a:cs typeface="+mn-cs"/>
            </a:rPr>
            <a:t>“Can anyone guess what our new book is about? Tell me your ideas as you turn to chapter 1.”</a:t>
          </a:r>
        </a:p>
      </dsp:txBody>
      <dsp:txXfrm>
        <a:off x="4629150" y="2001629"/>
        <a:ext cx="6352395" cy="1182660"/>
      </dsp:txXfrm>
    </dsp:sp>
    <dsp:sp modelId="{566780B8-A335-449C-BA59-259D64F892C3}">
      <dsp:nvSpPr>
        <dsp:cNvPr id="0" name=""/>
        <dsp:cNvSpPr/>
      </dsp:nvSpPr>
      <dsp:spPr>
        <a:xfrm>
          <a:off x="0" y="1734568"/>
          <a:ext cx="4629150" cy="1576880"/>
        </a:xfrm>
        <a:prstGeom prst="roundRect">
          <a:avLst/>
        </a:prstGeom>
        <a:solidFill>
          <a:schemeClr val="accent3">
            <a:hueOff val="-4949956"/>
            <a:satOff val="9741"/>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Font typeface="Arial" panose="020B0604020202020204" pitchFamily="34" charset="0"/>
            <a:buNone/>
          </a:pPr>
          <a:r>
            <a:rPr lang="en-US" sz="3500" kern="1200" dirty="0">
              <a:latin typeface="Cambria" panose="02040503050406030204" pitchFamily="18" charset="0"/>
            </a:rPr>
            <a:t>Introduces something about the request:</a:t>
          </a:r>
          <a:endParaRPr lang="en-US" sz="3500" kern="1200" dirty="0"/>
        </a:p>
      </dsp:txBody>
      <dsp:txXfrm>
        <a:off x="76977" y="1811545"/>
        <a:ext cx="4475196" cy="1422926"/>
      </dsp:txXfrm>
    </dsp:sp>
    <dsp:sp modelId="{63753593-7FCA-4543-9C00-6D9697FF0796}">
      <dsp:nvSpPr>
        <dsp:cNvPr id="0" name=""/>
        <dsp:cNvSpPr/>
      </dsp:nvSpPr>
      <dsp:spPr>
        <a:xfrm>
          <a:off x="4629150" y="3469137"/>
          <a:ext cx="6943725" cy="1576880"/>
        </a:xfrm>
        <a:prstGeom prst="rightArrow">
          <a:avLst>
            <a:gd name="adj1" fmla="val 75000"/>
            <a:gd name="adj2" fmla="val 50000"/>
          </a:avLst>
        </a:prstGeom>
        <a:solidFill>
          <a:schemeClr val="accent3">
            <a:tint val="40000"/>
            <a:alpha val="90000"/>
            <a:hueOff val="-10121650"/>
            <a:satOff val="9630"/>
            <a:lumOff val="58"/>
            <a:alphaOff val="0"/>
          </a:schemeClr>
        </a:solidFill>
        <a:ln w="12700" cap="flat" cmpd="sng" algn="ctr">
          <a:solidFill>
            <a:schemeClr val="accent3">
              <a:tint val="40000"/>
              <a:alpha val="90000"/>
              <a:hueOff val="-10121650"/>
              <a:satOff val="9630"/>
              <a:lumOff val="5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285750" lvl="1" indent="-285750" algn="l" defTabSz="1244600">
            <a:lnSpc>
              <a:spcPct val="90000"/>
            </a:lnSpc>
            <a:spcBef>
              <a:spcPct val="0"/>
            </a:spcBef>
            <a:spcAft>
              <a:spcPct val="15000"/>
            </a:spcAft>
            <a:buNone/>
          </a:pPr>
          <a:r>
            <a:rPr lang="en-US" sz="2800" kern="1200" dirty="0">
              <a:latin typeface="Cambria" panose="02040503050406030204" pitchFamily="18" charset="0"/>
              <a:ea typeface="+mn-ea"/>
              <a:cs typeface="+mn-cs"/>
            </a:rPr>
            <a:t>“When you put your books away, then we will have a brain break.”</a:t>
          </a:r>
        </a:p>
      </dsp:txBody>
      <dsp:txXfrm>
        <a:off x="4629150" y="3666247"/>
        <a:ext cx="6352395" cy="1182660"/>
      </dsp:txXfrm>
    </dsp:sp>
    <dsp:sp modelId="{762D2EF0-9780-4680-A458-24F015E05EEF}">
      <dsp:nvSpPr>
        <dsp:cNvPr id="0" name=""/>
        <dsp:cNvSpPr/>
      </dsp:nvSpPr>
      <dsp:spPr>
        <a:xfrm>
          <a:off x="10901" y="3425583"/>
          <a:ext cx="4629150" cy="1576880"/>
        </a:xfrm>
        <a:prstGeom prst="roundRect">
          <a:avLst/>
        </a:prstGeom>
        <a:solidFill>
          <a:schemeClr val="accent3">
            <a:hueOff val="-9899912"/>
            <a:satOff val="19482"/>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kern="1200" dirty="0">
              <a:latin typeface="Cambria" panose="02040503050406030204" pitchFamily="18" charset="0"/>
            </a:rPr>
            <a:t>When/Then</a:t>
          </a:r>
        </a:p>
      </dsp:txBody>
      <dsp:txXfrm>
        <a:off x="87878" y="3502560"/>
        <a:ext cx="4475196" cy="14229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A929CE-1A32-41CE-88BB-CA1D14023CBC}">
      <dsp:nvSpPr>
        <dsp:cNvPr id="0" name=""/>
        <dsp:cNvSpPr/>
      </dsp:nvSpPr>
      <dsp:spPr>
        <a:xfrm>
          <a:off x="0" y="72549"/>
          <a:ext cx="10515600" cy="4206240"/>
        </a:xfrm>
        <a:prstGeom prst="leftRightRibb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64193D-30F7-408C-BEBE-C6AEAF55F47F}">
      <dsp:nvSpPr>
        <dsp:cNvPr id="0" name=""/>
        <dsp:cNvSpPr/>
      </dsp:nvSpPr>
      <dsp:spPr>
        <a:xfrm>
          <a:off x="1261872" y="808640"/>
          <a:ext cx="3470148" cy="206105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231140" rIns="0" bIns="2476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1261872" y="808640"/>
        <a:ext cx="3470148" cy="2061057"/>
      </dsp:txXfrm>
    </dsp:sp>
    <dsp:sp modelId="{252EAE5A-388B-476D-8264-58BDA1CD1A77}">
      <dsp:nvSpPr>
        <dsp:cNvPr id="0" name=""/>
        <dsp:cNvSpPr/>
      </dsp:nvSpPr>
      <dsp:spPr>
        <a:xfrm>
          <a:off x="5257800" y="1481639"/>
          <a:ext cx="4101084" cy="206105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231140" rIns="0" bIns="2476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5257800" y="1481639"/>
        <a:ext cx="4101084" cy="20610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1618DE-023E-4F97-B121-98AE6B8019FA}">
      <dsp:nvSpPr>
        <dsp:cNvPr id="0" name=""/>
        <dsp:cNvSpPr/>
      </dsp:nvSpPr>
      <dsp:spPr>
        <a:xfrm>
          <a:off x="1990" y="2115387"/>
          <a:ext cx="2638338" cy="2638338"/>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Cambria" panose="02040503050406030204" pitchFamily="18" charset="0"/>
            </a:rPr>
            <a:t>The student displays on-task, appropriate behavior.</a:t>
          </a:r>
        </a:p>
      </dsp:txBody>
      <dsp:txXfrm>
        <a:off x="388366" y="2501763"/>
        <a:ext cx="1865586" cy="1865586"/>
      </dsp:txXfrm>
    </dsp:sp>
    <dsp:sp modelId="{33D3B921-3B70-4341-86B3-BD0EAEF697D0}">
      <dsp:nvSpPr>
        <dsp:cNvPr id="0" name=""/>
        <dsp:cNvSpPr/>
      </dsp:nvSpPr>
      <dsp:spPr>
        <a:xfrm>
          <a:off x="2854561" y="2669438"/>
          <a:ext cx="1530236" cy="1530236"/>
        </a:xfrm>
        <a:prstGeom prst="rightArrow">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latin typeface="Cambria" panose="02040503050406030204" pitchFamily="18" charset="0"/>
          </a:endParaRPr>
        </a:p>
      </dsp:txBody>
      <dsp:txXfrm>
        <a:off x="2854561" y="3051997"/>
        <a:ext cx="1147677" cy="765118"/>
      </dsp:txXfrm>
    </dsp:sp>
    <dsp:sp modelId="{555B2419-03D3-4D5A-B39D-B25F9F1B5B99}">
      <dsp:nvSpPr>
        <dsp:cNvPr id="0" name=""/>
        <dsp:cNvSpPr/>
      </dsp:nvSpPr>
      <dsp:spPr>
        <a:xfrm>
          <a:off x="4599030" y="2115387"/>
          <a:ext cx="2638338" cy="2638338"/>
        </a:xfrm>
        <a:prstGeom prst="ellipse">
          <a:avLst/>
        </a:prstGeom>
        <a:solidFill>
          <a:schemeClr val="accent4">
            <a:hueOff val="10211516"/>
            <a:satOff val="-11993"/>
            <a:lumOff val="4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Cambria" panose="02040503050406030204" pitchFamily="18" charset="0"/>
            </a:rPr>
            <a:t>The student receives a token (ex: school dollars, stickers, points, etc.).</a:t>
          </a:r>
        </a:p>
      </dsp:txBody>
      <dsp:txXfrm>
        <a:off x="4985406" y="2501763"/>
        <a:ext cx="1865586" cy="1865586"/>
      </dsp:txXfrm>
    </dsp:sp>
    <dsp:sp modelId="{8F5508A4-0374-4EFD-A660-4FCA505A8E0E}">
      <dsp:nvSpPr>
        <dsp:cNvPr id="0" name=""/>
        <dsp:cNvSpPr/>
      </dsp:nvSpPr>
      <dsp:spPr>
        <a:xfrm>
          <a:off x="7451602" y="2669438"/>
          <a:ext cx="1530236" cy="1530236"/>
        </a:xfrm>
        <a:prstGeom prst="rightArrow">
          <a:avLst/>
        </a:prstGeom>
        <a:solidFill>
          <a:schemeClr val="accent4">
            <a:hueOff val="20423033"/>
            <a:satOff val="-23986"/>
            <a:lumOff val="921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latin typeface="Cambria" panose="02040503050406030204" pitchFamily="18" charset="0"/>
          </a:endParaRPr>
        </a:p>
      </dsp:txBody>
      <dsp:txXfrm>
        <a:off x="7451602" y="3051997"/>
        <a:ext cx="1147677" cy="765118"/>
      </dsp:txXfrm>
    </dsp:sp>
    <dsp:sp modelId="{20954CDB-4F1E-4434-B009-67E173A00126}">
      <dsp:nvSpPr>
        <dsp:cNvPr id="0" name=""/>
        <dsp:cNvSpPr/>
      </dsp:nvSpPr>
      <dsp:spPr>
        <a:xfrm>
          <a:off x="9196071" y="2115387"/>
          <a:ext cx="2638338" cy="2638338"/>
        </a:xfrm>
        <a:prstGeom prst="ellipse">
          <a:avLst/>
        </a:prstGeom>
        <a:solidFill>
          <a:schemeClr val="accent4">
            <a:hueOff val="20423033"/>
            <a:satOff val="-23986"/>
            <a:lumOff val="921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Cambria" panose="02040503050406030204" pitchFamily="18" charset="0"/>
            </a:rPr>
            <a:t>Tokens can then be exchanged for rewards.</a:t>
          </a:r>
        </a:p>
      </dsp:txBody>
      <dsp:txXfrm>
        <a:off x="9582447" y="2501763"/>
        <a:ext cx="1865586" cy="186558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9B2D16-1DCA-45FB-B7B8-FD491819C9E8}">
      <dsp:nvSpPr>
        <dsp:cNvPr id="0" name=""/>
        <dsp:cNvSpPr/>
      </dsp:nvSpPr>
      <dsp:spPr>
        <a:xfrm rot="16200000">
          <a:off x="704309" y="1807200"/>
          <a:ext cx="3826781" cy="2338568"/>
        </a:xfrm>
        <a:prstGeom prst="round2SameRect">
          <a:avLst>
            <a:gd name="adj1" fmla="val 16670"/>
            <a:gd name="adj2" fmla="val 0"/>
          </a:avLst>
        </a:prstGeom>
        <a:solidFill>
          <a:schemeClr val="accent3">
            <a:tint val="40000"/>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152400" rIns="137160" bIns="152400" numCol="1" spcCol="1270" anchor="t" anchorCtr="0">
          <a:noAutofit/>
        </a:bodyPr>
        <a:lstStyle/>
        <a:p>
          <a:pPr marL="0" lvl="0" indent="0" algn="l" defTabSz="1066800">
            <a:lnSpc>
              <a:spcPct val="90000"/>
            </a:lnSpc>
            <a:spcBef>
              <a:spcPct val="0"/>
            </a:spcBef>
            <a:spcAft>
              <a:spcPct val="35000"/>
            </a:spcAft>
            <a:buNone/>
          </a:pPr>
          <a:r>
            <a:rPr lang="en-US" sz="2400" kern="1200" dirty="0">
              <a:latin typeface="Cambria" panose="02040503050406030204" pitchFamily="18" charset="0"/>
            </a:rPr>
            <a:t>Students and teachers work together to monitor both on-task or appropriate behavior and off task or inappropriate behavior. </a:t>
          </a:r>
        </a:p>
      </dsp:txBody>
      <dsp:txXfrm rot="5400000">
        <a:off x="1562595" y="1177274"/>
        <a:ext cx="2224388" cy="3598421"/>
      </dsp:txXfrm>
    </dsp:sp>
    <dsp:sp modelId="{C6B574F2-FFF0-451E-A7FD-E5D16D5CBCBE}">
      <dsp:nvSpPr>
        <dsp:cNvPr id="0" name=""/>
        <dsp:cNvSpPr/>
      </dsp:nvSpPr>
      <dsp:spPr>
        <a:xfrm rot="5400000">
          <a:off x="3149068" y="1807200"/>
          <a:ext cx="3826781" cy="2338568"/>
        </a:xfrm>
        <a:prstGeom prst="round2SameRect">
          <a:avLst>
            <a:gd name="adj1" fmla="val 16670"/>
            <a:gd name="adj2" fmla="val 0"/>
          </a:avLst>
        </a:prstGeom>
        <a:solidFill>
          <a:schemeClr val="accent3">
            <a:tint val="40000"/>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52400" rIns="91440" bIns="152400" numCol="1" spcCol="1270" anchor="t" anchorCtr="0">
          <a:noAutofit/>
        </a:bodyPr>
        <a:lstStyle/>
        <a:p>
          <a:pPr marL="0" lvl="0" indent="0" algn="l" defTabSz="1066800">
            <a:lnSpc>
              <a:spcPct val="90000"/>
            </a:lnSpc>
            <a:spcBef>
              <a:spcPct val="0"/>
            </a:spcBef>
            <a:spcAft>
              <a:spcPct val="35000"/>
            </a:spcAft>
            <a:buNone/>
          </a:pPr>
          <a:r>
            <a:rPr lang="en-US" sz="2400" kern="1200" dirty="0">
              <a:latin typeface="Cambria" panose="02040503050406030204" pitchFamily="18" charset="0"/>
            </a:rPr>
            <a:t>Students can receive points for on-task and appropriate behavior that can be exchanged for rewards.</a:t>
          </a:r>
        </a:p>
      </dsp:txBody>
      <dsp:txXfrm rot="-5400000">
        <a:off x="3893174" y="1177274"/>
        <a:ext cx="2224388" cy="3598421"/>
      </dsp:txXfrm>
    </dsp:sp>
    <dsp:sp modelId="{B04076E9-7681-4266-ADD6-8624176094EF}">
      <dsp:nvSpPr>
        <dsp:cNvPr id="0" name=""/>
        <dsp:cNvSpPr/>
      </dsp:nvSpPr>
      <dsp:spPr>
        <a:xfrm>
          <a:off x="2617460" y="0"/>
          <a:ext cx="2444758" cy="2444640"/>
        </a:xfrm>
        <a:prstGeom prst="circularArrow">
          <a:avLst>
            <a:gd name="adj1" fmla="val 12500"/>
            <a:gd name="adj2" fmla="val 1142322"/>
            <a:gd name="adj3" fmla="val 20457678"/>
            <a:gd name="adj4" fmla="val 10800000"/>
            <a:gd name="adj5" fmla="val 125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4EAB3C-2B29-44CC-BE75-2A79FC96C141}">
      <dsp:nvSpPr>
        <dsp:cNvPr id="0" name=""/>
        <dsp:cNvSpPr/>
      </dsp:nvSpPr>
      <dsp:spPr>
        <a:xfrm rot="10800000">
          <a:off x="2617460" y="3507733"/>
          <a:ext cx="2444758" cy="2444640"/>
        </a:xfrm>
        <a:prstGeom prst="circularArrow">
          <a:avLst>
            <a:gd name="adj1" fmla="val 12500"/>
            <a:gd name="adj2" fmla="val 1142322"/>
            <a:gd name="adj3" fmla="val 20457678"/>
            <a:gd name="adj4" fmla="val 10800000"/>
            <a:gd name="adj5" fmla="val 125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5.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0DC7CC-423D-4853-A5A8-28F7662FE060}" type="datetimeFigureOut">
              <a:rPr lang="en-US" smtClean="0"/>
              <a:t>4/20/2018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D4FFE5-AD74-4F03-AA76-7D70B0B8947E}" type="slidenum">
              <a:rPr lang="en-US" smtClean="0"/>
              <a:t>‹#›</a:t>
            </a:fld>
            <a:endParaRPr lang="en-US" dirty="0"/>
          </a:p>
        </p:txBody>
      </p:sp>
    </p:spTree>
    <p:extLst>
      <p:ext uri="{BB962C8B-B14F-4D97-AF65-F5344CB8AC3E}">
        <p14:creationId xmlns:p14="http://schemas.microsoft.com/office/powerpoint/2010/main" val="1592948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From “No, I wont’t!” to “Yes, I can!” Supporting Children with Oppositional Defiant Disorder in your Classroom. Before we being, please consider downloading the study guide that accompanies this presentation. It can be found at sbbh.pitt.edu.</a:t>
            </a:r>
            <a:endParaRPr lang="en-US" dirty="0"/>
          </a:p>
        </p:txBody>
      </p:sp>
      <p:sp>
        <p:nvSpPr>
          <p:cNvPr id="4" name="Slide Number Placeholder 3"/>
          <p:cNvSpPr>
            <a:spLocks noGrp="1"/>
          </p:cNvSpPr>
          <p:nvPr>
            <p:ph type="sldNum" sz="quarter" idx="10"/>
          </p:nvPr>
        </p:nvSpPr>
        <p:spPr/>
        <p:txBody>
          <a:bodyPr/>
          <a:lstStyle/>
          <a:p>
            <a:fld id="{D0D4FFE5-AD74-4F03-AA76-7D70B0B8947E}" type="slidenum">
              <a:rPr lang="en-US" smtClean="0"/>
              <a:t>1</a:t>
            </a:fld>
            <a:endParaRPr lang="en-US" dirty="0"/>
          </a:p>
        </p:txBody>
      </p:sp>
    </p:spTree>
    <p:extLst>
      <p:ext uri="{BB962C8B-B14F-4D97-AF65-F5344CB8AC3E}">
        <p14:creationId xmlns:p14="http://schemas.microsoft.com/office/powerpoint/2010/main" val="4047008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Once you have the rules established, it is important to determine how you will respond to both rule-breaking and rule-following. Having a plan in place for how you will respond to behavior before it actually happens will help you to feel more confident in your response when it actually occurs. </a:t>
            </a:r>
            <a:endParaRPr lang="en-US" dirty="0"/>
          </a:p>
        </p:txBody>
      </p:sp>
      <p:sp>
        <p:nvSpPr>
          <p:cNvPr id="4" name="Slide Number Placeholder 3"/>
          <p:cNvSpPr>
            <a:spLocks noGrp="1"/>
          </p:cNvSpPr>
          <p:nvPr>
            <p:ph type="sldNum" sz="quarter" idx="10"/>
          </p:nvPr>
        </p:nvSpPr>
        <p:spPr/>
        <p:txBody>
          <a:bodyPr/>
          <a:lstStyle/>
          <a:p>
            <a:fld id="{D0D4FFE5-AD74-4F03-AA76-7D70B0B8947E}" type="slidenum">
              <a:rPr lang="en-US" smtClean="0"/>
              <a:t>10</a:t>
            </a:fld>
            <a:endParaRPr lang="en-US" dirty="0"/>
          </a:p>
        </p:txBody>
      </p:sp>
    </p:spTree>
    <p:extLst>
      <p:ext uri="{BB962C8B-B14F-4D97-AF65-F5344CB8AC3E}">
        <p14:creationId xmlns:p14="http://schemas.microsoft.com/office/powerpoint/2010/main" val="568251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Praise is one of your strongest tools that only requires a little attention and confidence. When a student is following a rule, especially a student with ODD, it is incredibly important to provide praise. When providing praise, it should be as specific as possible. Consider the difference between “Good job” and “Wow, Delmar! You put your books and pencils away all before the timer ran out!” Providing specific praise helps to reinforce the desired behavior. And “catching them being good” let’s them know they are doing the right thing. Praise also works well with other reinforcers, such as high fives, stickers, or experiences such as a free homework pass.</a:t>
            </a:r>
          </a:p>
          <a:p>
            <a:endParaRPr lang="en-US" dirty="0"/>
          </a:p>
        </p:txBody>
      </p:sp>
      <p:sp>
        <p:nvSpPr>
          <p:cNvPr id="4" name="Slide Number Placeholder 3"/>
          <p:cNvSpPr>
            <a:spLocks noGrp="1"/>
          </p:cNvSpPr>
          <p:nvPr>
            <p:ph type="sldNum" sz="quarter" idx="10"/>
          </p:nvPr>
        </p:nvSpPr>
        <p:spPr/>
        <p:txBody>
          <a:bodyPr/>
          <a:lstStyle/>
          <a:p>
            <a:fld id="{D0D4FFE5-AD74-4F03-AA76-7D70B0B8947E}" type="slidenum">
              <a:rPr lang="en-US" smtClean="0"/>
              <a:t>11</a:t>
            </a:fld>
            <a:endParaRPr lang="en-US" dirty="0"/>
          </a:p>
        </p:txBody>
      </p:sp>
    </p:spTree>
    <p:extLst>
      <p:ext uri="{BB962C8B-B14F-4D97-AF65-F5344CB8AC3E}">
        <p14:creationId xmlns:p14="http://schemas.microsoft.com/office/powerpoint/2010/main" val="2219507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Next, consider the way in which you present requests to your students. As one might expect, different types of requests will inspire different responses. For example, requests that are commanding of students or show a lot of emotion are generally ineffective for students with ODD. Take this statement for example: “How many times do I have to ask you to put your books away? You should be able to do this.” Can you feel the emotion in that statement? Requests like these often lead to power struggles between students and teachers. </a:t>
            </a:r>
          </a:p>
        </p:txBody>
      </p:sp>
      <p:sp>
        <p:nvSpPr>
          <p:cNvPr id="4" name="Slide Number Placeholder 3"/>
          <p:cNvSpPr>
            <a:spLocks noGrp="1"/>
          </p:cNvSpPr>
          <p:nvPr>
            <p:ph type="sldNum" sz="quarter" idx="10"/>
          </p:nvPr>
        </p:nvSpPr>
        <p:spPr/>
        <p:txBody>
          <a:bodyPr/>
          <a:lstStyle/>
          <a:p>
            <a:fld id="{D0D4FFE5-AD74-4F03-AA76-7D70B0B8947E}" type="slidenum">
              <a:rPr lang="en-US" smtClean="0"/>
              <a:t>12</a:t>
            </a:fld>
            <a:endParaRPr lang="en-US" dirty="0"/>
          </a:p>
        </p:txBody>
      </p:sp>
    </p:spTree>
    <p:extLst>
      <p:ext uri="{BB962C8B-B14F-4D97-AF65-F5344CB8AC3E}">
        <p14:creationId xmlns:p14="http://schemas.microsoft.com/office/powerpoint/2010/main" val="553914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It’s best to instead use requests that are clear and to the point without emphasizing power.  For example try: “Please turn to page 45.” See how this is different from “Turn to page 45 right now and don’t talk while doing so.” It becomes less of a command and more of a request. It can also be helpful to include something about what you are asking within the request. For example, “Can anyone guess what our new book is about? Tell me your ideas as you turn to Chapter 1.” These types of requests help draw attention to the activity and increase students compliance. Using  when/then statements can also be helpful, as it explains to the child what fun thing will happen next once they are able to complete the task. For example, you might say, “when you put your books away, then we will have a brain break”</a:t>
            </a:r>
          </a:p>
          <a:p>
            <a:endParaRPr lang="en-US" dirty="0"/>
          </a:p>
        </p:txBody>
      </p:sp>
      <p:sp>
        <p:nvSpPr>
          <p:cNvPr id="4" name="Slide Number Placeholder 3"/>
          <p:cNvSpPr>
            <a:spLocks noGrp="1"/>
          </p:cNvSpPr>
          <p:nvPr>
            <p:ph type="sldNum" sz="quarter" idx="10"/>
          </p:nvPr>
        </p:nvSpPr>
        <p:spPr/>
        <p:txBody>
          <a:bodyPr/>
          <a:lstStyle/>
          <a:p>
            <a:fld id="{D0D4FFE5-AD74-4F03-AA76-7D70B0B8947E}" type="slidenum">
              <a:rPr lang="en-US" smtClean="0"/>
              <a:t>13</a:t>
            </a:fld>
            <a:endParaRPr lang="en-US" dirty="0"/>
          </a:p>
        </p:txBody>
      </p:sp>
    </p:spTree>
    <p:extLst>
      <p:ext uri="{BB962C8B-B14F-4D97-AF65-F5344CB8AC3E}">
        <p14:creationId xmlns:p14="http://schemas.microsoft.com/office/powerpoint/2010/main" val="32976684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any verbal interaction, it is important to pay close attention to the tone of voice you are using. Your tone of voice should be different for different types interactions. For example, general instruction should be given in a calm, neutral tone. Praise, on the other hand, should be given in an upbeat and positive tone. When giving reprimands, it is important to use a firm and steady tone. Changing the tone of your voice for different types of interactions helps children to understand both the nature and the seriousness of your request. Avoid shouting and using sarcasm with your students, as this can often make matters worse.</a:t>
            </a:r>
          </a:p>
          <a:p>
            <a:endParaRPr lang="en-US" dirty="0"/>
          </a:p>
        </p:txBody>
      </p:sp>
      <p:sp>
        <p:nvSpPr>
          <p:cNvPr id="4" name="Slide Number Placeholder 3"/>
          <p:cNvSpPr>
            <a:spLocks noGrp="1"/>
          </p:cNvSpPr>
          <p:nvPr>
            <p:ph type="sldNum" sz="quarter" idx="10"/>
          </p:nvPr>
        </p:nvSpPr>
        <p:spPr/>
        <p:txBody>
          <a:bodyPr/>
          <a:lstStyle/>
          <a:p>
            <a:fld id="{D0D4FFE5-AD74-4F03-AA76-7D70B0B8947E}" type="slidenum">
              <a:rPr lang="en-US" smtClean="0"/>
              <a:t>14</a:t>
            </a:fld>
            <a:endParaRPr lang="en-US" dirty="0"/>
          </a:p>
        </p:txBody>
      </p:sp>
    </p:spTree>
    <p:extLst>
      <p:ext uri="{BB962C8B-B14F-4D97-AF65-F5344CB8AC3E}">
        <p14:creationId xmlns:p14="http://schemas.microsoft.com/office/powerpoint/2010/main" val="2918862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Even with these points in mind, there will be instances in which children with ODD will still respond with defiance. Having a behavior management plan in place can be helpful when responding to difficult behavior and rule breaking. This can be either individual to your student or used class-wide. </a:t>
            </a:r>
            <a:endParaRPr lang="en-US" dirty="0"/>
          </a:p>
        </p:txBody>
      </p:sp>
      <p:sp>
        <p:nvSpPr>
          <p:cNvPr id="4" name="Slide Number Placeholder 3"/>
          <p:cNvSpPr>
            <a:spLocks noGrp="1"/>
          </p:cNvSpPr>
          <p:nvPr>
            <p:ph type="sldNum" sz="quarter" idx="10"/>
          </p:nvPr>
        </p:nvSpPr>
        <p:spPr/>
        <p:txBody>
          <a:bodyPr/>
          <a:lstStyle/>
          <a:p>
            <a:fld id="{D0D4FFE5-AD74-4F03-AA76-7D70B0B8947E}" type="slidenum">
              <a:rPr lang="en-US" smtClean="0"/>
              <a:t>15</a:t>
            </a:fld>
            <a:endParaRPr lang="en-US" dirty="0"/>
          </a:p>
        </p:txBody>
      </p:sp>
    </p:spTree>
    <p:extLst>
      <p:ext uri="{BB962C8B-B14F-4D97-AF65-F5344CB8AC3E}">
        <p14:creationId xmlns:p14="http://schemas.microsoft.com/office/powerpoint/2010/main" val="805317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example, you might consider using a token economy. Token economies involve providing a student with a token, such a school dollars, stickers, or points, for good behavior that they can later exchange for rewards. </a:t>
            </a:r>
            <a:endParaRPr lang="en-US" dirty="0"/>
          </a:p>
        </p:txBody>
      </p:sp>
      <p:sp>
        <p:nvSpPr>
          <p:cNvPr id="4" name="Slide Number Placeholder 3"/>
          <p:cNvSpPr>
            <a:spLocks noGrp="1"/>
          </p:cNvSpPr>
          <p:nvPr>
            <p:ph type="sldNum" sz="quarter" idx="10"/>
          </p:nvPr>
        </p:nvSpPr>
        <p:spPr/>
        <p:txBody>
          <a:bodyPr/>
          <a:lstStyle/>
          <a:p>
            <a:fld id="{D0D4FFE5-AD74-4F03-AA76-7D70B0B8947E}" type="slidenum">
              <a:rPr lang="en-US" smtClean="0"/>
              <a:t>16</a:t>
            </a:fld>
            <a:endParaRPr lang="en-US" dirty="0"/>
          </a:p>
        </p:txBody>
      </p:sp>
    </p:spTree>
    <p:extLst>
      <p:ext uri="{BB962C8B-B14F-4D97-AF65-F5344CB8AC3E}">
        <p14:creationId xmlns:p14="http://schemas.microsoft.com/office/powerpoint/2010/main" val="2795709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Another class-wide approach to managing behavior is one that encourages peer cooperation. Take, for example, the Good Behavior Game. With this intervention, students are split into groups and compete to receive a reward after a specified amount of time on the basis of good behavior. When a student engages in disruptive or off task behavior, a mark is made on the board for that student’s group. If a group has more than the specified number of marks, they do not get to participate in the reward. Using a method like The Good Behavior Game can be motivating for students with ODD, as their success impacts the ability of other students in their group to receive a reward. </a:t>
            </a:r>
            <a:endParaRPr lang="en-US" dirty="0"/>
          </a:p>
        </p:txBody>
      </p:sp>
      <p:sp>
        <p:nvSpPr>
          <p:cNvPr id="4" name="Slide Number Placeholder 3"/>
          <p:cNvSpPr>
            <a:spLocks noGrp="1"/>
          </p:cNvSpPr>
          <p:nvPr>
            <p:ph type="sldNum" sz="quarter" idx="10"/>
          </p:nvPr>
        </p:nvSpPr>
        <p:spPr/>
        <p:txBody>
          <a:bodyPr/>
          <a:lstStyle/>
          <a:p>
            <a:fld id="{D0D4FFE5-AD74-4F03-AA76-7D70B0B8947E}" type="slidenum">
              <a:rPr lang="en-US" smtClean="0"/>
              <a:t>17</a:t>
            </a:fld>
            <a:endParaRPr lang="en-US" dirty="0"/>
          </a:p>
        </p:txBody>
      </p:sp>
    </p:spTree>
    <p:extLst>
      <p:ext uri="{BB962C8B-B14F-4D97-AF65-F5344CB8AC3E}">
        <p14:creationId xmlns:p14="http://schemas.microsoft.com/office/powerpoint/2010/main" val="36300148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However, some students may benefit from a more individual approach that does not involve their peers. This can include something called a “check in/check out” system. This involves having the student check in with a particular staff member at the beginning and ending of each day. Students carry a behavior report card with them throughout the day, and teachers make marks on whether or not they achieved their targeted behaviors. Points for engaging in positive behavior can then be exchanged for rewards at the end of the day. </a:t>
            </a:r>
            <a:endParaRPr lang="en-US" dirty="0"/>
          </a:p>
        </p:txBody>
      </p:sp>
      <p:sp>
        <p:nvSpPr>
          <p:cNvPr id="4" name="Slide Number Placeholder 3"/>
          <p:cNvSpPr>
            <a:spLocks noGrp="1"/>
          </p:cNvSpPr>
          <p:nvPr>
            <p:ph type="sldNum" sz="quarter" idx="10"/>
          </p:nvPr>
        </p:nvSpPr>
        <p:spPr/>
        <p:txBody>
          <a:bodyPr/>
          <a:lstStyle/>
          <a:p>
            <a:fld id="{D0D4FFE5-AD74-4F03-AA76-7D70B0B8947E}" type="slidenum">
              <a:rPr lang="en-US" smtClean="0"/>
              <a:t>18</a:t>
            </a:fld>
            <a:endParaRPr lang="en-US" dirty="0"/>
          </a:p>
        </p:txBody>
      </p:sp>
    </p:spTree>
    <p:extLst>
      <p:ext uri="{BB962C8B-B14F-4D97-AF65-F5344CB8AC3E}">
        <p14:creationId xmlns:p14="http://schemas.microsoft.com/office/powerpoint/2010/main" val="40104829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Script: </a:t>
            </a:r>
            <a:r>
              <a:rPr lang="en-US" sz="1200" kern="1200" dirty="0">
                <a:solidFill>
                  <a:schemeClr val="tx1"/>
                </a:solidFill>
                <a:effectLst/>
                <a:latin typeface="+mn-lt"/>
                <a:ea typeface="+mn-ea"/>
                <a:cs typeface="+mn-cs"/>
              </a:rPr>
              <a:t>Let’s revisit the case study from earlier. As you may recall, Ruth was refusing even the most simple of requests from her teacher. Let’s see how Ruth’s response might change as her teacher tries some of the tips we’ve discussed in this presentation. </a:t>
            </a:r>
          </a:p>
          <a:p>
            <a:r>
              <a:rPr lang="en-US" sz="1200" kern="1200" dirty="0">
                <a:solidFill>
                  <a:schemeClr val="tx1"/>
                </a:solidFill>
                <a:effectLst/>
                <a:latin typeface="+mn-lt"/>
                <a:ea typeface="+mn-ea"/>
                <a:cs typeface="+mn-cs"/>
              </a:rPr>
              <a:t>As the students finish up their table work, Mrs. Jones asks everyone to put their journals away and to come to the carpet. Ruth stays seated, playing with her pencil. Mrs. Jones says, “Who has a guess on why the character is sopping wet on the cover of this book? Tell me your ideas as you find a spot on the carpet.” </a:t>
            </a:r>
          </a:p>
          <a:p>
            <a:r>
              <a:rPr lang="en-US" sz="1200" kern="1200" dirty="0">
                <a:solidFill>
                  <a:schemeClr val="tx1"/>
                </a:solidFill>
                <a:effectLst/>
                <a:latin typeface="+mn-lt"/>
                <a:ea typeface="+mn-ea"/>
                <a:cs typeface="+mn-cs"/>
              </a:rPr>
              <a:t>Ruth makes her way over to the carpet and quickly raises her hand and says, “She’s at the water park!” </a:t>
            </a:r>
          </a:p>
          <a:p>
            <a:r>
              <a:rPr lang="en-US" sz="1200" kern="1200" dirty="0">
                <a:solidFill>
                  <a:schemeClr val="tx1"/>
                </a:solidFill>
                <a:effectLst/>
                <a:latin typeface="+mn-lt"/>
                <a:ea typeface="+mn-ea"/>
                <a:cs typeface="+mn-cs"/>
              </a:rPr>
              <a:t>Mrs. Jones responds, “Ruth, you showed me that you were ready by coming to the carpet and raising your hand. You are ready to learn! Does the class have any other ideas?”</a:t>
            </a:r>
          </a:p>
          <a:p>
            <a:r>
              <a:rPr lang="en-US" sz="1200" kern="1200" dirty="0">
                <a:solidFill>
                  <a:schemeClr val="tx1"/>
                </a:solidFill>
                <a:effectLst/>
                <a:latin typeface="+mn-lt"/>
                <a:ea typeface="+mn-ea"/>
                <a:cs typeface="+mn-cs"/>
              </a:rPr>
              <a:t>Do you notice the difference in the request? This teacher instead uses a request that brings attention to the lesson in a positive manner. Notice how Ruth’s off-task behavior was ignored yet Mrs. Jones provided praise once she was on-task again.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0D4FFE5-AD74-4F03-AA76-7D70B0B8947E}" type="slidenum">
              <a:rPr lang="en-US" smtClean="0"/>
              <a:t>19</a:t>
            </a:fld>
            <a:endParaRPr lang="en-US" dirty="0"/>
          </a:p>
        </p:txBody>
      </p:sp>
    </p:spTree>
    <p:extLst>
      <p:ext uri="{BB962C8B-B14F-4D97-AF65-F5344CB8AC3E}">
        <p14:creationId xmlns:p14="http://schemas.microsoft.com/office/powerpoint/2010/main" val="1443193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Take a moment to consider what you already know about oppositional defiant disorder. Have you had a student in your classroom with this disorder? How would you describe your experience? Was it positive? Negative? This presentation will help clear up any common questions or misconceptions regarding oppositional defiant disorder and will provide tips for supporting these students in the classroom. Let’s get started!</a:t>
            </a:r>
            <a:endParaRPr lang="en-US" dirty="0"/>
          </a:p>
        </p:txBody>
      </p:sp>
      <p:sp>
        <p:nvSpPr>
          <p:cNvPr id="4" name="Slide Number Placeholder 3"/>
          <p:cNvSpPr>
            <a:spLocks noGrp="1"/>
          </p:cNvSpPr>
          <p:nvPr>
            <p:ph type="sldNum" sz="quarter" idx="10"/>
          </p:nvPr>
        </p:nvSpPr>
        <p:spPr/>
        <p:txBody>
          <a:bodyPr/>
          <a:lstStyle/>
          <a:p>
            <a:fld id="{D0D4FFE5-AD74-4F03-AA76-7D70B0B8947E}" type="slidenum">
              <a:rPr lang="en-US" smtClean="0"/>
              <a:t>2</a:t>
            </a:fld>
            <a:endParaRPr lang="en-US" dirty="0"/>
          </a:p>
        </p:txBody>
      </p:sp>
    </p:spTree>
    <p:extLst>
      <p:ext uri="{BB962C8B-B14F-4D97-AF65-F5344CB8AC3E}">
        <p14:creationId xmlns:p14="http://schemas.microsoft.com/office/powerpoint/2010/main" val="30277157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Thank you for taking the time to view this presentation. The next time you experience a child with ODD in your classroom, consider using these tips to help set your students up for success. Don’t be discouraged if it takes time to get a hang of these strategies. With practice, these methods will become second nature and will help you to interact more effectively with these students.</a:t>
            </a:r>
            <a:endParaRPr lang="en-US" i="0" u="none" dirty="0"/>
          </a:p>
        </p:txBody>
      </p:sp>
      <p:sp>
        <p:nvSpPr>
          <p:cNvPr id="4" name="Slide Number Placeholder 3"/>
          <p:cNvSpPr>
            <a:spLocks noGrp="1"/>
          </p:cNvSpPr>
          <p:nvPr>
            <p:ph type="sldNum" sz="quarter" idx="10"/>
          </p:nvPr>
        </p:nvSpPr>
        <p:spPr/>
        <p:txBody>
          <a:bodyPr/>
          <a:lstStyle/>
          <a:p>
            <a:fld id="{D0D4FFE5-AD74-4F03-AA76-7D70B0B8947E}" type="slidenum">
              <a:rPr lang="en-US" smtClean="0"/>
              <a:t>20</a:t>
            </a:fld>
            <a:endParaRPr lang="en-US" dirty="0"/>
          </a:p>
        </p:txBody>
      </p:sp>
    </p:spTree>
    <p:extLst>
      <p:ext uri="{BB962C8B-B14F-4D97-AF65-F5344CB8AC3E}">
        <p14:creationId xmlns:p14="http://schemas.microsoft.com/office/powerpoint/2010/main" val="8266759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4FFE5-AD74-4F03-AA76-7D70B0B8947E}" type="slidenum">
              <a:rPr lang="en-US" smtClean="0"/>
              <a:t>21</a:t>
            </a:fld>
            <a:endParaRPr lang="en-US" dirty="0"/>
          </a:p>
        </p:txBody>
      </p:sp>
    </p:spTree>
    <p:extLst>
      <p:ext uri="{BB962C8B-B14F-4D97-AF65-F5344CB8AC3E}">
        <p14:creationId xmlns:p14="http://schemas.microsoft.com/office/powerpoint/2010/main" val="2556675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Oppositional defiant disorder, or ODD, is made up of three core components: vindictiveness, angry and irritable mood, and argumentative or defiant behavior. Keep in mind that, on any given day, any child may experience a number of these behaviors. Just because a child is defiant one or two times does not mean they automatically have Oppositional Defiant Disorder. Children with this disorder will have extremes of these behaviors that persist over a very long time period. If you are unsure as to whether a student has ODD, talk with your school counselor or psychologist as they can help you to navigate this process Let’s take a closer look at what each of these behaviors might look like.</a:t>
            </a:r>
          </a:p>
        </p:txBody>
      </p:sp>
      <p:sp>
        <p:nvSpPr>
          <p:cNvPr id="4" name="Slide Number Placeholder 3"/>
          <p:cNvSpPr>
            <a:spLocks noGrp="1"/>
          </p:cNvSpPr>
          <p:nvPr>
            <p:ph type="sldNum" sz="quarter" idx="10"/>
          </p:nvPr>
        </p:nvSpPr>
        <p:spPr/>
        <p:txBody>
          <a:bodyPr/>
          <a:lstStyle/>
          <a:p>
            <a:fld id="{D0D4FFE5-AD74-4F03-AA76-7D70B0B8947E}" type="slidenum">
              <a:rPr lang="en-US" smtClean="0"/>
              <a:t>3</a:t>
            </a:fld>
            <a:endParaRPr lang="en-US" dirty="0"/>
          </a:p>
        </p:txBody>
      </p:sp>
    </p:spTree>
    <p:extLst>
      <p:ext uri="{BB962C8B-B14F-4D97-AF65-F5344CB8AC3E}">
        <p14:creationId xmlns:p14="http://schemas.microsoft.com/office/powerpoint/2010/main" val="4240408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Argumentative and defiant behavior comes in many forms. The student may frequently argue with others, especially authority figures or adults. They may also refuse to comply with requests, no matter how big or small, especially when it comes to following the rules. The student may also intentionally annoy others and may sometimes blame their peers for their own behavior.</a:t>
            </a:r>
            <a:endParaRPr lang="en-US" dirty="0"/>
          </a:p>
        </p:txBody>
      </p:sp>
      <p:sp>
        <p:nvSpPr>
          <p:cNvPr id="4" name="Slide Number Placeholder 3"/>
          <p:cNvSpPr>
            <a:spLocks noGrp="1"/>
          </p:cNvSpPr>
          <p:nvPr>
            <p:ph type="sldNum" sz="quarter" idx="10"/>
          </p:nvPr>
        </p:nvSpPr>
        <p:spPr/>
        <p:txBody>
          <a:bodyPr/>
          <a:lstStyle/>
          <a:p>
            <a:fld id="{D0D4FFE5-AD74-4F03-AA76-7D70B0B8947E}" type="slidenum">
              <a:rPr lang="en-US" smtClean="0"/>
              <a:t>4</a:t>
            </a:fld>
            <a:endParaRPr lang="en-US" dirty="0"/>
          </a:p>
        </p:txBody>
      </p:sp>
    </p:spTree>
    <p:extLst>
      <p:ext uri="{BB962C8B-B14F-4D97-AF65-F5344CB8AC3E}">
        <p14:creationId xmlns:p14="http://schemas.microsoft.com/office/powerpoint/2010/main" val="4009482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Students with ODD will also display angry or irritable mood. They may regularly lose their temper or become upset or annoyed with others. Children with ODD may seem angry and resentful on a regular basis. They may feel as though there are constantly being treated unfairly or that everyone is “out to get them.”</a:t>
            </a:r>
            <a:endParaRPr lang="en-US" dirty="0"/>
          </a:p>
        </p:txBody>
      </p:sp>
      <p:sp>
        <p:nvSpPr>
          <p:cNvPr id="4" name="Slide Number Placeholder 3"/>
          <p:cNvSpPr>
            <a:spLocks noGrp="1"/>
          </p:cNvSpPr>
          <p:nvPr>
            <p:ph type="sldNum" sz="quarter" idx="10"/>
          </p:nvPr>
        </p:nvSpPr>
        <p:spPr/>
        <p:txBody>
          <a:bodyPr/>
          <a:lstStyle/>
          <a:p>
            <a:fld id="{D0D4FFE5-AD74-4F03-AA76-7D70B0B8947E}" type="slidenum">
              <a:rPr lang="en-US" smtClean="0"/>
              <a:t>5</a:t>
            </a:fld>
            <a:endParaRPr lang="en-US" dirty="0"/>
          </a:p>
        </p:txBody>
      </p:sp>
    </p:spTree>
    <p:extLst>
      <p:ext uri="{BB962C8B-B14F-4D97-AF65-F5344CB8AC3E}">
        <p14:creationId xmlns:p14="http://schemas.microsoft.com/office/powerpoint/2010/main" val="2134619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Lastly, students with ODD may display signs of vindictiveness, meaning they may be spiteful or hateful towards others for no apparent reason. </a:t>
            </a:r>
          </a:p>
          <a:p>
            <a:endParaRPr lang="en-US" dirty="0"/>
          </a:p>
        </p:txBody>
      </p:sp>
      <p:sp>
        <p:nvSpPr>
          <p:cNvPr id="4" name="Slide Number Placeholder 3"/>
          <p:cNvSpPr>
            <a:spLocks noGrp="1"/>
          </p:cNvSpPr>
          <p:nvPr>
            <p:ph type="sldNum" sz="quarter" idx="10"/>
          </p:nvPr>
        </p:nvSpPr>
        <p:spPr/>
        <p:txBody>
          <a:bodyPr/>
          <a:lstStyle/>
          <a:p>
            <a:fld id="{D0D4FFE5-AD74-4F03-AA76-7D70B0B8947E}" type="slidenum">
              <a:rPr lang="en-US" smtClean="0"/>
              <a:t>6</a:t>
            </a:fld>
            <a:endParaRPr lang="en-US" dirty="0"/>
          </a:p>
        </p:txBody>
      </p:sp>
    </p:spTree>
    <p:extLst>
      <p:ext uri="{BB962C8B-B14F-4D97-AF65-F5344CB8AC3E}">
        <p14:creationId xmlns:p14="http://schemas.microsoft.com/office/powerpoint/2010/main" val="1932819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Having a students with ODD can be overwhelming at times, especially when it feels as though you have to constantly address difficult behaviors in the classroom. These feelings are normal for all teachers at all grade levels. However, there are things you can do to help support these children and make schooling a success for both you and your student. Before we begin, let’s start by looking at a case example.</a:t>
            </a:r>
          </a:p>
          <a:p>
            <a:endParaRPr lang="en-US" dirty="0"/>
          </a:p>
        </p:txBody>
      </p:sp>
      <p:sp>
        <p:nvSpPr>
          <p:cNvPr id="4" name="Slide Number Placeholder 3"/>
          <p:cNvSpPr>
            <a:spLocks noGrp="1"/>
          </p:cNvSpPr>
          <p:nvPr>
            <p:ph type="sldNum" sz="quarter" idx="10"/>
          </p:nvPr>
        </p:nvSpPr>
        <p:spPr/>
        <p:txBody>
          <a:bodyPr/>
          <a:lstStyle/>
          <a:p>
            <a:fld id="{D0D4FFE5-AD74-4F03-AA76-7D70B0B8947E}" type="slidenum">
              <a:rPr lang="en-US" smtClean="0"/>
              <a:t>7</a:t>
            </a:fld>
            <a:endParaRPr lang="en-US" dirty="0"/>
          </a:p>
        </p:txBody>
      </p:sp>
    </p:spTree>
    <p:extLst>
      <p:ext uri="{BB962C8B-B14F-4D97-AF65-F5344CB8AC3E}">
        <p14:creationId xmlns:p14="http://schemas.microsoft.com/office/powerpoint/2010/main" val="13043216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Ruth is 8 years old and has Oppositional Defiant Disorder. In the classroom, Ruth often refuses requests from the teacher. </a:t>
            </a:r>
          </a:p>
          <a:p>
            <a:r>
              <a:rPr lang="en-US" dirty="0"/>
              <a:t>For example, as the students finish up their table work, Mrs. Jones asks them to put their journals away and come to the carpet. Ruth stays seated, playing with her pencil. Mrs. Jones says “Come to the carpet now and stop playing with your pencil!” </a:t>
            </a:r>
          </a:p>
          <a:p>
            <a:r>
              <a:rPr lang="en-US" dirty="0"/>
              <a:t>Ruth says, “No!” </a:t>
            </a:r>
          </a:p>
          <a:p>
            <a:r>
              <a:rPr lang="en-US" dirty="0"/>
              <a:t>Mrs. Jones, whose voice is escalating, says, “Come to the carpet, NOW! How many times do I have to ask?”  </a:t>
            </a:r>
          </a:p>
          <a:p>
            <a:r>
              <a:rPr lang="en-US" dirty="0"/>
              <a:t>Ruth, directly looking at Mrs. Jones says, “I don’t want to listen to your stupid story!” She slams down her journal on the table. </a:t>
            </a:r>
          </a:p>
          <a:p>
            <a:endParaRPr lang="en-US" dirty="0"/>
          </a:p>
        </p:txBody>
      </p:sp>
      <p:sp>
        <p:nvSpPr>
          <p:cNvPr id="4" name="Slide Number Placeholder 3"/>
          <p:cNvSpPr>
            <a:spLocks noGrp="1"/>
          </p:cNvSpPr>
          <p:nvPr>
            <p:ph type="sldNum" sz="quarter" idx="10"/>
          </p:nvPr>
        </p:nvSpPr>
        <p:spPr/>
        <p:txBody>
          <a:bodyPr/>
          <a:lstStyle/>
          <a:p>
            <a:fld id="{D0D4FFE5-AD74-4F03-AA76-7D70B0B8947E}" type="slidenum">
              <a:rPr lang="en-US" smtClean="0"/>
              <a:t>8</a:t>
            </a:fld>
            <a:endParaRPr lang="en-US" dirty="0"/>
          </a:p>
        </p:txBody>
      </p:sp>
    </p:spTree>
    <p:extLst>
      <p:ext uri="{BB962C8B-B14F-4D97-AF65-F5344CB8AC3E}">
        <p14:creationId xmlns:p14="http://schemas.microsoft.com/office/powerpoint/2010/main" val="2467497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let’s start by working our way from the ground up. First and foremost, it is import to explain classroom and school rules in a clear manner. The rules should be stated positively when possible and described in concrete terms. Consider the difference between these two rules: “Be responsible” versus “I am responsible when I put the classroom supplies on the shelf.” The second rule describes what it means to be responsible and what it looks like in the classroom whereas the first rule is too vague; being responsible can mean 1,000 different things and can differ depending on who you ask. Also be sure to explain what each rule looks like in each setting; you may have a different idea about what “being responsible” looks like on the carpet vs. in the library.</a:t>
            </a:r>
            <a:endParaRPr lang="en-US" dirty="0"/>
          </a:p>
        </p:txBody>
      </p:sp>
      <p:sp>
        <p:nvSpPr>
          <p:cNvPr id="4" name="Slide Number Placeholder 3"/>
          <p:cNvSpPr>
            <a:spLocks noGrp="1"/>
          </p:cNvSpPr>
          <p:nvPr>
            <p:ph type="sldNum" sz="quarter" idx="10"/>
          </p:nvPr>
        </p:nvSpPr>
        <p:spPr/>
        <p:txBody>
          <a:bodyPr/>
          <a:lstStyle/>
          <a:p>
            <a:fld id="{D0D4FFE5-AD74-4F03-AA76-7D70B0B8947E}" type="slidenum">
              <a:rPr lang="en-US" smtClean="0"/>
              <a:t>9</a:t>
            </a:fld>
            <a:endParaRPr lang="en-US" dirty="0"/>
          </a:p>
        </p:txBody>
      </p:sp>
    </p:spTree>
    <p:extLst>
      <p:ext uri="{BB962C8B-B14F-4D97-AF65-F5344CB8AC3E}">
        <p14:creationId xmlns:p14="http://schemas.microsoft.com/office/powerpoint/2010/main" val="430051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2AF4C-D2C2-47BF-8B0F-FB28D283E3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0928807-CD49-4C8B-B5BA-76F5775127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A55999-7498-408E-9BF7-F62122B480F7}"/>
              </a:ext>
            </a:extLst>
          </p:cNvPr>
          <p:cNvSpPr>
            <a:spLocks noGrp="1"/>
          </p:cNvSpPr>
          <p:nvPr>
            <p:ph type="dt" sz="half" idx="10"/>
          </p:nvPr>
        </p:nvSpPr>
        <p:spPr/>
        <p:txBody>
          <a:bodyPr/>
          <a:lstStyle/>
          <a:p>
            <a:fld id="{21F1AE19-D41C-4C6A-99B4-C96856C8B5E8}" type="datetimeFigureOut">
              <a:rPr lang="en-US" smtClean="0"/>
              <a:t>4/20/2018</a:t>
            </a:fld>
            <a:endParaRPr lang="en-US" dirty="0"/>
          </a:p>
        </p:txBody>
      </p:sp>
      <p:sp>
        <p:nvSpPr>
          <p:cNvPr id="5" name="Footer Placeholder 4">
            <a:extLst>
              <a:ext uri="{FF2B5EF4-FFF2-40B4-BE49-F238E27FC236}">
                <a16:creationId xmlns:a16="http://schemas.microsoft.com/office/drawing/2014/main" id="{C060AB10-6FD0-4178-9DE3-39EA2FC2A07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CBA18F0-A480-4C19-872E-F9F25867833F}"/>
              </a:ext>
            </a:extLst>
          </p:cNvPr>
          <p:cNvSpPr>
            <a:spLocks noGrp="1"/>
          </p:cNvSpPr>
          <p:nvPr>
            <p:ph type="sldNum" sz="quarter" idx="12"/>
          </p:nvPr>
        </p:nvSpPr>
        <p:spPr/>
        <p:txBody>
          <a:bodyPr/>
          <a:lstStyle/>
          <a:p>
            <a:fld id="{F2C55BF6-DF91-497B-9185-3A26D940EEB5}" type="slidenum">
              <a:rPr lang="en-US" smtClean="0"/>
              <a:t>‹#›</a:t>
            </a:fld>
            <a:endParaRPr lang="en-US" dirty="0"/>
          </a:p>
        </p:txBody>
      </p:sp>
    </p:spTree>
    <p:extLst>
      <p:ext uri="{BB962C8B-B14F-4D97-AF65-F5344CB8AC3E}">
        <p14:creationId xmlns:p14="http://schemas.microsoft.com/office/powerpoint/2010/main" val="2147569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EF7F9-DFF4-4A76-BF47-ECDA5A8AF3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4EB035-8E5D-471C-ACA1-4602797CB49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B039AB-DB9E-4CA2-ACA9-9AB5516B4099}"/>
              </a:ext>
            </a:extLst>
          </p:cNvPr>
          <p:cNvSpPr>
            <a:spLocks noGrp="1"/>
          </p:cNvSpPr>
          <p:nvPr>
            <p:ph type="dt" sz="half" idx="10"/>
          </p:nvPr>
        </p:nvSpPr>
        <p:spPr/>
        <p:txBody>
          <a:bodyPr/>
          <a:lstStyle/>
          <a:p>
            <a:fld id="{21F1AE19-D41C-4C6A-99B4-C96856C8B5E8}" type="datetimeFigureOut">
              <a:rPr lang="en-US" smtClean="0"/>
              <a:t>4/20/2018</a:t>
            </a:fld>
            <a:endParaRPr lang="en-US" dirty="0"/>
          </a:p>
        </p:txBody>
      </p:sp>
      <p:sp>
        <p:nvSpPr>
          <p:cNvPr id="5" name="Footer Placeholder 4">
            <a:extLst>
              <a:ext uri="{FF2B5EF4-FFF2-40B4-BE49-F238E27FC236}">
                <a16:creationId xmlns:a16="http://schemas.microsoft.com/office/drawing/2014/main" id="{48976EA5-CBB3-4215-BD71-853A19D7C62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850B6A4-81F2-4CC5-89E2-5053FDC604C4}"/>
              </a:ext>
            </a:extLst>
          </p:cNvPr>
          <p:cNvSpPr>
            <a:spLocks noGrp="1"/>
          </p:cNvSpPr>
          <p:nvPr>
            <p:ph type="sldNum" sz="quarter" idx="12"/>
          </p:nvPr>
        </p:nvSpPr>
        <p:spPr/>
        <p:txBody>
          <a:bodyPr/>
          <a:lstStyle/>
          <a:p>
            <a:fld id="{F2C55BF6-DF91-497B-9185-3A26D940EEB5}" type="slidenum">
              <a:rPr lang="en-US" smtClean="0"/>
              <a:t>‹#›</a:t>
            </a:fld>
            <a:endParaRPr lang="en-US" dirty="0"/>
          </a:p>
        </p:txBody>
      </p:sp>
    </p:spTree>
    <p:extLst>
      <p:ext uri="{BB962C8B-B14F-4D97-AF65-F5344CB8AC3E}">
        <p14:creationId xmlns:p14="http://schemas.microsoft.com/office/powerpoint/2010/main" val="2710073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11ECAB-54FF-4EB9-A6F6-EF6A070D97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6CC8B5-C262-4848-8AF7-0A83F7557CC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91FE7D-9A2E-4B8D-A689-F8C875349625}"/>
              </a:ext>
            </a:extLst>
          </p:cNvPr>
          <p:cNvSpPr>
            <a:spLocks noGrp="1"/>
          </p:cNvSpPr>
          <p:nvPr>
            <p:ph type="dt" sz="half" idx="10"/>
          </p:nvPr>
        </p:nvSpPr>
        <p:spPr/>
        <p:txBody>
          <a:bodyPr/>
          <a:lstStyle/>
          <a:p>
            <a:fld id="{21F1AE19-D41C-4C6A-99B4-C96856C8B5E8}" type="datetimeFigureOut">
              <a:rPr lang="en-US" smtClean="0"/>
              <a:t>4/20/2018</a:t>
            </a:fld>
            <a:endParaRPr lang="en-US" dirty="0"/>
          </a:p>
        </p:txBody>
      </p:sp>
      <p:sp>
        <p:nvSpPr>
          <p:cNvPr id="5" name="Footer Placeholder 4">
            <a:extLst>
              <a:ext uri="{FF2B5EF4-FFF2-40B4-BE49-F238E27FC236}">
                <a16:creationId xmlns:a16="http://schemas.microsoft.com/office/drawing/2014/main" id="{50AB6D5B-AC6E-4F2C-96F2-F1F800100BF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EA1AC70-5AFA-44D9-BB97-D23C65D1B7B4}"/>
              </a:ext>
            </a:extLst>
          </p:cNvPr>
          <p:cNvSpPr>
            <a:spLocks noGrp="1"/>
          </p:cNvSpPr>
          <p:nvPr>
            <p:ph type="sldNum" sz="quarter" idx="12"/>
          </p:nvPr>
        </p:nvSpPr>
        <p:spPr/>
        <p:txBody>
          <a:bodyPr/>
          <a:lstStyle/>
          <a:p>
            <a:fld id="{F2C55BF6-DF91-497B-9185-3A26D940EEB5}" type="slidenum">
              <a:rPr lang="en-US" smtClean="0"/>
              <a:t>‹#›</a:t>
            </a:fld>
            <a:endParaRPr lang="en-US" dirty="0"/>
          </a:p>
        </p:txBody>
      </p:sp>
    </p:spTree>
    <p:extLst>
      <p:ext uri="{BB962C8B-B14F-4D97-AF65-F5344CB8AC3E}">
        <p14:creationId xmlns:p14="http://schemas.microsoft.com/office/powerpoint/2010/main" val="991041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ABA0F-7992-493D-A745-20F7F04F04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D16657-583D-4DA8-9FA9-4B8169447B7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FC66EB-7A87-45A7-81C3-E7546130C9B6}"/>
              </a:ext>
            </a:extLst>
          </p:cNvPr>
          <p:cNvSpPr>
            <a:spLocks noGrp="1"/>
          </p:cNvSpPr>
          <p:nvPr>
            <p:ph type="dt" sz="half" idx="10"/>
          </p:nvPr>
        </p:nvSpPr>
        <p:spPr/>
        <p:txBody>
          <a:bodyPr/>
          <a:lstStyle/>
          <a:p>
            <a:fld id="{21F1AE19-D41C-4C6A-99B4-C96856C8B5E8}" type="datetimeFigureOut">
              <a:rPr lang="en-US" smtClean="0"/>
              <a:t>4/20/2018</a:t>
            </a:fld>
            <a:endParaRPr lang="en-US" dirty="0"/>
          </a:p>
        </p:txBody>
      </p:sp>
      <p:sp>
        <p:nvSpPr>
          <p:cNvPr id="5" name="Footer Placeholder 4">
            <a:extLst>
              <a:ext uri="{FF2B5EF4-FFF2-40B4-BE49-F238E27FC236}">
                <a16:creationId xmlns:a16="http://schemas.microsoft.com/office/drawing/2014/main" id="{009E4FB1-B340-4BB8-B33A-3F406C2D08D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E0EAA72-9BF3-4583-8AED-D2317829B810}"/>
              </a:ext>
            </a:extLst>
          </p:cNvPr>
          <p:cNvSpPr>
            <a:spLocks noGrp="1"/>
          </p:cNvSpPr>
          <p:nvPr>
            <p:ph type="sldNum" sz="quarter" idx="12"/>
          </p:nvPr>
        </p:nvSpPr>
        <p:spPr/>
        <p:txBody>
          <a:bodyPr/>
          <a:lstStyle/>
          <a:p>
            <a:fld id="{F2C55BF6-DF91-497B-9185-3A26D940EEB5}" type="slidenum">
              <a:rPr lang="en-US" smtClean="0"/>
              <a:t>‹#›</a:t>
            </a:fld>
            <a:endParaRPr lang="en-US" dirty="0"/>
          </a:p>
        </p:txBody>
      </p:sp>
    </p:spTree>
    <p:extLst>
      <p:ext uri="{BB962C8B-B14F-4D97-AF65-F5344CB8AC3E}">
        <p14:creationId xmlns:p14="http://schemas.microsoft.com/office/powerpoint/2010/main" val="2912454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A23DA-8F0F-4EE8-BAB1-BCDB98D1C7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76A5CD-C790-42B3-8AC2-7C8AFBEA39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05600B9-CAB1-4611-8151-94BEC4928B33}"/>
              </a:ext>
            </a:extLst>
          </p:cNvPr>
          <p:cNvSpPr>
            <a:spLocks noGrp="1"/>
          </p:cNvSpPr>
          <p:nvPr>
            <p:ph type="dt" sz="half" idx="10"/>
          </p:nvPr>
        </p:nvSpPr>
        <p:spPr/>
        <p:txBody>
          <a:bodyPr/>
          <a:lstStyle/>
          <a:p>
            <a:fld id="{21F1AE19-D41C-4C6A-99B4-C96856C8B5E8}" type="datetimeFigureOut">
              <a:rPr lang="en-US" smtClean="0"/>
              <a:t>4/20/2018</a:t>
            </a:fld>
            <a:endParaRPr lang="en-US" dirty="0"/>
          </a:p>
        </p:txBody>
      </p:sp>
      <p:sp>
        <p:nvSpPr>
          <p:cNvPr id="5" name="Footer Placeholder 4">
            <a:extLst>
              <a:ext uri="{FF2B5EF4-FFF2-40B4-BE49-F238E27FC236}">
                <a16:creationId xmlns:a16="http://schemas.microsoft.com/office/drawing/2014/main" id="{1A4C30BD-EF6C-4D9A-B718-5DD8E6918E4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9EA8E59-D601-456B-852B-340091DBD8F8}"/>
              </a:ext>
            </a:extLst>
          </p:cNvPr>
          <p:cNvSpPr>
            <a:spLocks noGrp="1"/>
          </p:cNvSpPr>
          <p:nvPr>
            <p:ph type="sldNum" sz="quarter" idx="12"/>
          </p:nvPr>
        </p:nvSpPr>
        <p:spPr/>
        <p:txBody>
          <a:bodyPr/>
          <a:lstStyle/>
          <a:p>
            <a:fld id="{F2C55BF6-DF91-497B-9185-3A26D940EEB5}" type="slidenum">
              <a:rPr lang="en-US" smtClean="0"/>
              <a:t>‹#›</a:t>
            </a:fld>
            <a:endParaRPr lang="en-US" dirty="0"/>
          </a:p>
        </p:txBody>
      </p:sp>
    </p:spTree>
    <p:extLst>
      <p:ext uri="{BB962C8B-B14F-4D97-AF65-F5344CB8AC3E}">
        <p14:creationId xmlns:p14="http://schemas.microsoft.com/office/powerpoint/2010/main" val="135876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AC483-6F1D-4936-9F44-8587441CE7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342B89-BF7D-4099-B09B-8E5AEF0D523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DBB980-2F47-4A2F-AA0A-2722024B63C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E4182D-D5B8-4A7F-8F97-9A75ABF312F7}"/>
              </a:ext>
            </a:extLst>
          </p:cNvPr>
          <p:cNvSpPr>
            <a:spLocks noGrp="1"/>
          </p:cNvSpPr>
          <p:nvPr>
            <p:ph type="dt" sz="half" idx="10"/>
          </p:nvPr>
        </p:nvSpPr>
        <p:spPr/>
        <p:txBody>
          <a:bodyPr/>
          <a:lstStyle/>
          <a:p>
            <a:fld id="{21F1AE19-D41C-4C6A-99B4-C96856C8B5E8}" type="datetimeFigureOut">
              <a:rPr lang="en-US" smtClean="0"/>
              <a:t>4/20/2018</a:t>
            </a:fld>
            <a:endParaRPr lang="en-US" dirty="0"/>
          </a:p>
        </p:txBody>
      </p:sp>
      <p:sp>
        <p:nvSpPr>
          <p:cNvPr id="6" name="Footer Placeholder 5">
            <a:extLst>
              <a:ext uri="{FF2B5EF4-FFF2-40B4-BE49-F238E27FC236}">
                <a16:creationId xmlns:a16="http://schemas.microsoft.com/office/drawing/2014/main" id="{00A6F356-ED7B-4A7E-813D-CB7555005D7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A361CFF-6395-4C03-9CB2-D3595185BC2E}"/>
              </a:ext>
            </a:extLst>
          </p:cNvPr>
          <p:cNvSpPr>
            <a:spLocks noGrp="1"/>
          </p:cNvSpPr>
          <p:nvPr>
            <p:ph type="sldNum" sz="quarter" idx="12"/>
          </p:nvPr>
        </p:nvSpPr>
        <p:spPr/>
        <p:txBody>
          <a:bodyPr/>
          <a:lstStyle/>
          <a:p>
            <a:fld id="{F2C55BF6-DF91-497B-9185-3A26D940EEB5}" type="slidenum">
              <a:rPr lang="en-US" smtClean="0"/>
              <a:t>‹#›</a:t>
            </a:fld>
            <a:endParaRPr lang="en-US" dirty="0"/>
          </a:p>
        </p:txBody>
      </p:sp>
    </p:spTree>
    <p:extLst>
      <p:ext uri="{BB962C8B-B14F-4D97-AF65-F5344CB8AC3E}">
        <p14:creationId xmlns:p14="http://schemas.microsoft.com/office/powerpoint/2010/main" val="1230865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13A95-1A29-438F-ACB2-6FF8E9AB49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6DCDDF6-E835-45BC-8942-4580EFE952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8F08789-D6B5-4A70-899A-D46F6D02E32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CA35FC-BAA4-4AEE-8B3D-B685B725AB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5DECAD5-E37F-4F65-9929-FE51A12D71C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865B01-1395-4FC6-A933-292B864FC11B}"/>
              </a:ext>
            </a:extLst>
          </p:cNvPr>
          <p:cNvSpPr>
            <a:spLocks noGrp="1"/>
          </p:cNvSpPr>
          <p:nvPr>
            <p:ph type="dt" sz="half" idx="10"/>
          </p:nvPr>
        </p:nvSpPr>
        <p:spPr/>
        <p:txBody>
          <a:bodyPr/>
          <a:lstStyle/>
          <a:p>
            <a:fld id="{21F1AE19-D41C-4C6A-99B4-C96856C8B5E8}" type="datetimeFigureOut">
              <a:rPr lang="en-US" smtClean="0"/>
              <a:t>4/20/2018</a:t>
            </a:fld>
            <a:endParaRPr lang="en-US" dirty="0"/>
          </a:p>
        </p:txBody>
      </p:sp>
      <p:sp>
        <p:nvSpPr>
          <p:cNvPr id="8" name="Footer Placeholder 7">
            <a:extLst>
              <a:ext uri="{FF2B5EF4-FFF2-40B4-BE49-F238E27FC236}">
                <a16:creationId xmlns:a16="http://schemas.microsoft.com/office/drawing/2014/main" id="{1809EB9F-2E25-4F7F-8F6B-31EBDBBCFD5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4AF8F23-72D7-47AA-A039-CBE710BB4496}"/>
              </a:ext>
            </a:extLst>
          </p:cNvPr>
          <p:cNvSpPr>
            <a:spLocks noGrp="1"/>
          </p:cNvSpPr>
          <p:nvPr>
            <p:ph type="sldNum" sz="quarter" idx="12"/>
          </p:nvPr>
        </p:nvSpPr>
        <p:spPr/>
        <p:txBody>
          <a:bodyPr/>
          <a:lstStyle/>
          <a:p>
            <a:fld id="{F2C55BF6-DF91-497B-9185-3A26D940EEB5}" type="slidenum">
              <a:rPr lang="en-US" smtClean="0"/>
              <a:t>‹#›</a:t>
            </a:fld>
            <a:endParaRPr lang="en-US" dirty="0"/>
          </a:p>
        </p:txBody>
      </p:sp>
    </p:spTree>
    <p:extLst>
      <p:ext uri="{BB962C8B-B14F-4D97-AF65-F5344CB8AC3E}">
        <p14:creationId xmlns:p14="http://schemas.microsoft.com/office/powerpoint/2010/main" val="496079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4BE55-034B-4D8F-98B2-24EB504A3D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B785FF-8611-418A-A03C-2F5073AE4126}"/>
              </a:ext>
            </a:extLst>
          </p:cNvPr>
          <p:cNvSpPr>
            <a:spLocks noGrp="1"/>
          </p:cNvSpPr>
          <p:nvPr>
            <p:ph type="dt" sz="half" idx="10"/>
          </p:nvPr>
        </p:nvSpPr>
        <p:spPr/>
        <p:txBody>
          <a:bodyPr/>
          <a:lstStyle/>
          <a:p>
            <a:fld id="{21F1AE19-D41C-4C6A-99B4-C96856C8B5E8}" type="datetimeFigureOut">
              <a:rPr lang="en-US" smtClean="0"/>
              <a:t>4/20/2018</a:t>
            </a:fld>
            <a:endParaRPr lang="en-US" dirty="0"/>
          </a:p>
        </p:txBody>
      </p:sp>
      <p:sp>
        <p:nvSpPr>
          <p:cNvPr id="4" name="Footer Placeholder 3">
            <a:extLst>
              <a:ext uri="{FF2B5EF4-FFF2-40B4-BE49-F238E27FC236}">
                <a16:creationId xmlns:a16="http://schemas.microsoft.com/office/drawing/2014/main" id="{0C97B9FA-9FA6-48C6-B217-B739B67CC97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D8A585D-338C-4AFE-97D4-A557E6476D00}"/>
              </a:ext>
            </a:extLst>
          </p:cNvPr>
          <p:cNvSpPr>
            <a:spLocks noGrp="1"/>
          </p:cNvSpPr>
          <p:nvPr>
            <p:ph type="sldNum" sz="quarter" idx="12"/>
          </p:nvPr>
        </p:nvSpPr>
        <p:spPr/>
        <p:txBody>
          <a:bodyPr/>
          <a:lstStyle/>
          <a:p>
            <a:fld id="{F2C55BF6-DF91-497B-9185-3A26D940EEB5}" type="slidenum">
              <a:rPr lang="en-US" smtClean="0"/>
              <a:t>‹#›</a:t>
            </a:fld>
            <a:endParaRPr lang="en-US" dirty="0"/>
          </a:p>
        </p:txBody>
      </p:sp>
    </p:spTree>
    <p:extLst>
      <p:ext uri="{BB962C8B-B14F-4D97-AF65-F5344CB8AC3E}">
        <p14:creationId xmlns:p14="http://schemas.microsoft.com/office/powerpoint/2010/main" val="939448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43794-0325-427F-A871-CC1C6305BB8A}"/>
              </a:ext>
            </a:extLst>
          </p:cNvPr>
          <p:cNvSpPr>
            <a:spLocks noGrp="1"/>
          </p:cNvSpPr>
          <p:nvPr>
            <p:ph type="dt" sz="half" idx="10"/>
          </p:nvPr>
        </p:nvSpPr>
        <p:spPr/>
        <p:txBody>
          <a:bodyPr/>
          <a:lstStyle/>
          <a:p>
            <a:fld id="{21F1AE19-D41C-4C6A-99B4-C96856C8B5E8}" type="datetimeFigureOut">
              <a:rPr lang="en-US" smtClean="0"/>
              <a:t>4/20/2018</a:t>
            </a:fld>
            <a:endParaRPr lang="en-US" dirty="0"/>
          </a:p>
        </p:txBody>
      </p:sp>
      <p:sp>
        <p:nvSpPr>
          <p:cNvPr id="3" name="Footer Placeholder 2">
            <a:extLst>
              <a:ext uri="{FF2B5EF4-FFF2-40B4-BE49-F238E27FC236}">
                <a16:creationId xmlns:a16="http://schemas.microsoft.com/office/drawing/2014/main" id="{2D6FAE09-9D0B-4089-9599-165C8CE63F8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741F0A6-BAB0-4DDA-8980-F364D7D4E7C5}"/>
              </a:ext>
            </a:extLst>
          </p:cNvPr>
          <p:cNvSpPr>
            <a:spLocks noGrp="1"/>
          </p:cNvSpPr>
          <p:nvPr>
            <p:ph type="sldNum" sz="quarter" idx="12"/>
          </p:nvPr>
        </p:nvSpPr>
        <p:spPr/>
        <p:txBody>
          <a:bodyPr/>
          <a:lstStyle/>
          <a:p>
            <a:fld id="{F2C55BF6-DF91-497B-9185-3A26D940EEB5}" type="slidenum">
              <a:rPr lang="en-US" smtClean="0"/>
              <a:t>‹#›</a:t>
            </a:fld>
            <a:endParaRPr lang="en-US" dirty="0"/>
          </a:p>
        </p:txBody>
      </p:sp>
    </p:spTree>
    <p:extLst>
      <p:ext uri="{BB962C8B-B14F-4D97-AF65-F5344CB8AC3E}">
        <p14:creationId xmlns:p14="http://schemas.microsoft.com/office/powerpoint/2010/main" val="1645223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7A395-69AA-488A-9DE7-DEAF0C445B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8A45397-77B5-457F-BEFC-DAC96517C9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5E6A01-797D-4549-AFBE-6F777AA2EA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C569AA4-FAE9-4883-80EB-0953DB2372C7}"/>
              </a:ext>
            </a:extLst>
          </p:cNvPr>
          <p:cNvSpPr>
            <a:spLocks noGrp="1"/>
          </p:cNvSpPr>
          <p:nvPr>
            <p:ph type="dt" sz="half" idx="10"/>
          </p:nvPr>
        </p:nvSpPr>
        <p:spPr/>
        <p:txBody>
          <a:bodyPr/>
          <a:lstStyle/>
          <a:p>
            <a:fld id="{21F1AE19-D41C-4C6A-99B4-C96856C8B5E8}" type="datetimeFigureOut">
              <a:rPr lang="en-US" smtClean="0"/>
              <a:t>4/20/2018</a:t>
            </a:fld>
            <a:endParaRPr lang="en-US" dirty="0"/>
          </a:p>
        </p:txBody>
      </p:sp>
      <p:sp>
        <p:nvSpPr>
          <p:cNvPr id="6" name="Footer Placeholder 5">
            <a:extLst>
              <a:ext uri="{FF2B5EF4-FFF2-40B4-BE49-F238E27FC236}">
                <a16:creationId xmlns:a16="http://schemas.microsoft.com/office/drawing/2014/main" id="{4DB95838-4F7A-45A7-AD1F-20B080564A5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06B32BD-4911-4A12-8B89-F5EC503EA637}"/>
              </a:ext>
            </a:extLst>
          </p:cNvPr>
          <p:cNvSpPr>
            <a:spLocks noGrp="1"/>
          </p:cNvSpPr>
          <p:nvPr>
            <p:ph type="sldNum" sz="quarter" idx="12"/>
          </p:nvPr>
        </p:nvSpPr>
        <p:spPr/>
        <p:txBody>
          <a:bodyPr/>
          <a:lstStyle/>
          <a:p>
            <a:fld id="{F2C55BF6-DF91-497B-9185-3A26D940EEB5}" type="slidenum">
              <a:rPr lang="en-US" smtClean="0"/>
              <a:t>‹#›</a:t>
            </a:fld>
            <a:endParaRPr lang="en-US" dirty="0"/>
          </a:p>
        </p:txBody>
      </p:sp>
    </p:spTree>
    <p:extLst>
      <p:ext uri="{BB962C8B-B14F-4D97-AF65-F5344CB8AC3E}">
        <p14:creationId xmlns:p14="http://schemas.microsoft.com/office/powerpoint/2010/main" val="1364759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6165E-6355-4F63-A60A-1DF4682560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F123EE-3E2F-4E91-B562-EA5A0DD94D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24CB916-AC16-4EF5-ADCD-6DDAAABDC1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BC9CB8C-1416-4ED1-B42F-FF5E7D1E230D}"/>
              </a:ext>
            </a:extLst>
          </p:cNvPr>
          <p:cNvSpPr>
            <a:spLocks noGrp="1"/>
          </p:cNvSpPr>
          <p:nvPr>
            <p:ph type="dt" sz="half" idx="10"/>
          </p:nvPr>
        </p:nvSpPr>
        <p:spPr/>
        <p:txBody>
          <a:bodyPr/>
          <a:lstStyle/>
          <a:p>
            <a:fld id="{21F1AE19-D41C-4C6A-99B4-C96856C8B5E8}" type="datetimeFigureOut">
              <a:rPr lang="en-US" smtClean="0"/>
              <a:t>4/20/2018</a:t>
            </a:fld>
            <a:endParaRPr lang="en-US" dirty="0"/>
          </a:p>
        </p:txBody>
      </p:sp>
      <p:sp>
        <p:nvSpPr>
          <p:cNvPr id="6" name="Footer Placeholder 5">
            <a:extLst>
              <a:ext uri="{FF2B5EF4-FFF2-40B4-BE49-F238E27FC236}">
                <a16:creationId xmlns:a16="http://schemas.microsoft.com/office/drawing/2014/main" id="{C9FC65A5-F1D0-41E1-BB32-FA6522F3DB0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03385C4-1234-4D99-962F-F7A94E0458BC}"/>
              </a:ext>
            </a:extLst>
          </p:cNvPr>
          <p:cNvSpPr>
            <a:spLocks noGrp="1"/>
          </p:cNvSpPr>
          <p:nvPr>
            <p:ph type="sldNum" sz="quarter" idx="12"/>
          </p:nvPr>
        </p:nvSpPr>
        <p:spPr/>
        <p:txBody>
          <a:bodyPr/>
          <a:lstStyle/>
          <a:p>
            <a:fld id="{F2C55BF6-DF91-497B-9185-3A26D940EEB5}" type="slidenum">
              <a:rPr lang="en-US" smtClean="0"/>
              <a:t>‹#›</a:t>
            </a:fld>
            <a:endParaRPr lang="en-US" dirty="0"/>
          </a:p>
        </p:txBody>
      </p:sp>
    </p:spTree>
    <p:extLst>
      <p:ext uri="{BB962C8B-B14F-4D97-AF65-F5344CB8AC3E}">
        <p14:creationId xmlns:p14="http://schemas.microsoft.com/office/powerpoint/2010/main" val="2681279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79B3D5-4E14-45BF-9F47-5C6552A1A8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4FF18A-ACC7-4262-8F52-C18C36438E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C0126B-AD9E-48B1-989B-5AD0847D5E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F1AE19-D41C-4C6A-99B4-C96856C8B5E8}" type="datetimeFigureOut">
              <a:rPr lang="en-US" smtClean="0"/>
              <a:t>4/20/2018</a:t>
            </a:fld>
            <a:endParaRPr lang="en-US" dirty="0"/>
          </a:p>
        </p:txBody>
      </p:sp>
      <p:sp>
        <p:nvSpPr>
          <p:cNvPr id="5" name="Footer Placeholder 4">
            <a:extLst>
              <a:ext uri="{FF2B5EF4-FFF2-40B4-BE49-F238E27FC236}">
                <a16:creationId xmlns:a16="http://schemas.microsoft.com/office/drawing/2014/main" id="{008660AA-994A-4B03-A1FE-4F50E7E013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08AE1F6-7819-4288-AE30-BD9FC0679A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C55BF6-DF91-497B-9185-3A26D940EEB5}" type="slidenum">
              <a:rPr lang="en-US" smtClean="0"/>
              <a:t>‹#›</a:t>
            </a:fld>
            <a:endParaRPr lang="en-US" dirty="0"/>
          </a:p>
        </p:txBody>
      </p:sp>
    </p:spTree>
    <p:extLst>
      <p:ext uri="{BB962C8B-B14F-4D97-AF65-F5344CB8AC3E}">
        <p14:creationId xmlns:p14="http://schemas.microsoft.com/office/powerpoint/2010/main" val="38095241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microsoft.com/office/2007/relationships/media" Target="../media/media1.m4a"/><Relationship Id="rId2" Type="http://schemas.openxmlformats.org/officeDocument/2006/relationships/audio" Target="NULL" TargetMode="External"/><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hyperlink" Target="http://mathhombre.blogspot.com/2010/11/math-and-multimedia-5.html" TargetMode="External"/><Relationship Id="rId5" Type="http://schemas.openxmlformats.org/officeDocument/2006/relationships/image" Target="../media/image6.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image" Target="../media/image7.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slideLayout" Target="../slideLayouts/slideLayout2.xml"/><Relationship Id="rId7" Type="http://schemas.openxmlformats.org/officeDocument/2006/relationships/diagramData" Target="../diagrams/data3.xml"/><Relationship Id="rId12" Type="http://schemas.openxmlformats.org/officeDocument/2006/relationships/image" Target="../media/image1.png"/><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hyperlink" Target="https://creativecommons.org/licenses/by-nc-sa/3.0/" TargetMode="External"/><Relationship Id="rId11" Type="http://schemas.microsoft.com/office/2007/relationships/diagramDrawing" Target="../diagrams/drawing3.xml"/><Relationship Id="rId5" Type="http://schemas.openxmlformats.org/officeDocument/2006/relationships/hyperlink" Target="http://ourdailygreenlife.blogspot.com/2012/11/net-zeros-net-worth-how-renewable.html" TargetMode="External"/><Relationship Id="rId10" Type="http://schemas.openxmlformats.org/officeDocument/2006/relationships/diagramColors" Target="../diagrams/colors3.xml"/><Relationship Id="rId4" Type="http://schemas.openxmlformats.org/officeDocument/2006/relationships/notesSlide" Target="../notesSlides/notesSlide13.xml"/><Relationship Id="rId9"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3" Type="http://schemas.microsoft.com/office/2007/relationships/media" Target="../media/media1.m4a"/><Relationship Id="rId2" Type="http://schemas.openxmlformats.org/officeDocument/2006/relationships/audio" Target="NULL" TargetMode="External"/><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microsoft.com/office/2007/relationships/media" Target="../media/media1.m4a"/><Relationship Id="rId7" Type="http://schemas.openxmlformats.org/officeDocument/2006/relationships/diagramLayout" Target="../diagrams/layout4.xml"/><Relationship Id="rId2" Type="http://schemas.openxmlformats.org/officeDocument/2006/relationships/audio" Target="NULL" TargetMode="External"/><Relationship Id="rId1" Type="http://schemas.openxmlformats.org/officeDocument/2006/relationships/tags" Target="../tags/tag4.xml"/><Relationship Id="rId6" Type="http://schemas.openxmlformats.org/officeDocument/2006/relationships/diagramData" Target="../diagrams/data4.xml"/><Relationship Id="rId11" Type="http://schemas.openxmlformats.org/officeDocument/2006/relationships/image" Target="../media/image1.png"/><Relationship Id="rId5" Type="http://schemas.openxmlformats.org/officeDocument/2006/relationships/notesSlide" Target="../notesSlides/notesSlide15.xml"/><Relationship Id="rId10" Type="http://schemas.microsoft.com/office/2007/relationships/diagramDrawing" Target="../diagrams/drawing4.xml"/><Relationship Id="rId4" Type="http://schemas.openxmlformats.org/officeDocument/2006/relationships/slideLayout" Target="../slideLayouts/slideLayout2.xml"/><Relationship Id="rId9" Type="http://schemas.openxmlformats.org/officeDocument/2006/relationships/diagramColors" Target="../diagrams/colors4.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2.xml"/><Relationship Id="rId7" Type="http://schemas.openxmlformats.org/officeDocument/2006/relationships/diagramQuickStyle" Target="../diagrams/quickStyle5.xml"/><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1.png"/><Relationship Id="rId4" Type="http://schemas.openxmlformats.org/officeDocument/2006/relationships/notesSlide" Target="../notesSlides/notesSlide16.xml"/><Relationship Id="rId9" Type="http://schemas.microsoft.com/office/2007/relationships/diagramDrawing" Target="../diagrams/drawing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hyperlink" Target="https://www.flickr.com/photos/departmentofed/8758127397/" TargetMode="External"/><Relationship Id="rId5" Type="http://schemas.openxmlformats.org/officeDocument/2006/relationships/image" Target="../media/image8.jp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2.xml"/><Relationship Id="rId7" Type="http://schemas.openxmlformats.org/officeDocument/2006/relationships/diagramQuickStyle" Target="../diagrams/quickStyle6.xml"/><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1.png"/><Relationship Id="rId4" Type="http://schemas.openxmlformats.org/officeDocument/2006/relationships/notesSlide" Target="../notesSlides/notesSlide18.xml"/><Relationship Id="rId9" Type="http://schemas.microsoft.com/office/2007/relationships/diagramDrawing" Target="../diagrams/drawing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image" Target="../media/image2.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hyperlink" Target="http://gamification.co/2011/11/09/the-gamified-classroom-2" TargetMode="External"/><Relationship Id="rId5" Type="http://schemas.openxmlformats.org/officeDocument/2006/relationships/image" Target="../media/image9.jp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hyperlink" Target="https://www.aacap.org/aacap/Families_and_Youth/Facts_for_Families/Facts_for_Families_Pages/Children_With_Oppositional_Defiant_Disorder_72.aspx"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s://goodbehaviorgame.org/" TargetMode="External"/><Relationship Id="rId4" Type="http://schemas.openxmlformats.org/officeDocument/2006/relationships/hyperlink" Target="http://www.sbbh.pitt.edu/" TargetMode="Externa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microsoft.com/office/2007/relationships/media" Target="../media/media1.m4a"/><Relationship Id="rId7" Type="http://schemas.openxmlformats.org/officeDocument/2006/relationships/diagramLayout" Target="../diagrams/layout1.xml"/><Relationship Id="rId2" Type="http://schemas.openxmlformats.org/officeDocument/2006/relationships/audio" Target="NULL" TargetMode="External"/><Relationship Id="rId1" Type="http://schemas.openxmlformats.org/officeDocument/2006/relationships/tags" Target="../tags/tag1.xml"/><Relationship Id="rId6" Type="http://schemas.openxmlformats.org/officeDocument/2006/relationships/diagramData" Target="../diagrams/data1.xml"/><Relationship Id="rId11" Type="http://schemas.openxmlformats.org/officeDocument/2006/relationships/image" Target="../media/image1.png"/><Relationship Id="rId5" Type="http://schemas.openxmlformats.org/officeDocument/2006/relationships/notesSlide" Target="../notesSlides/notesSlide3.xml"/><Relationship Id="rId10" Type="http://schemas.microsoft.com/office/2007/relationships/diagramDrawing" Target="../diagrams/drawing1.xml"/><Relationship Id="rId4" Type="http://schemas.openxmlformats.org/officeDocument/2006/relationships/slideLayout" Target="../slideLayouts/slideLayout2.xml"/><Relationship Id="rId9"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png"/><Relationship Id="rId4" Type="http://schemas.openxmlformats.org/officeDocument/2006/relationships/notesSlide" Target="../notesSlides/notesSlide4.xml"/><Relationship Id="rId9" Type="http://schemas.microsoft.com/office/2007/relationships/diagramDrawing" Target="../diagrams/drawing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hyperlink" Target="https://theconversation.com/if-you-want-your-child-to-bring-home-better-grades-stop-yelling-and-try-this-48975" TargetMode="External"/><Relationship Id="rId5" Type="http://schemas.openxmlformats.org/officeDocument/2006/relationships/image" Target="../media/image3.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hyperlink" Target="http://wallsbox.blogspot.com/2010/03/shattered-glass-high-definition_24.html" TargetMode="External"/><Relationship Id="rId5" Type="http://schemas.openxmlformats.org/officeDocument/2006/relationships/image" Target="../media/image4.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media" Target="../media/media1.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hyperlink" Target="https://www.flickr.com/photos/departmentofed/14119968771" TargetMode="External"/><Relationship Id="rId5" Type="http://schemas.openxmlformats.org/officeDocument/2006/relationships/image" Target="../media/image5.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590A0AD-1731-4FD1-9DB9-8C9D489187C3}"/>
              </a:ext>
            </a:extLst>
          </p:cNvPr>
          <p:cNvSpPr/>
          <p:nvPr/>
        </p:nvSpPr>
        <p:spPr>
          <a:xfrm>
            <a:off x="0" y="754911"/>
            <a:ext cx="9133367" cy="534817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31D060C-8EA3-4C4C-915A-C51E7775E587}"/>
              </a:ext>
            </a:extLst>
          </p:cNvPr>
          <p:cNvSpPr>
            <a:spLocks noGrp="1"/>
          </p:cNvSpPr>
          <p:nvPr>
            <p:ph type="ctrTitle"/>
          </p:nvPr>
        </p:nvSpPr>
        <p:spPr>
          <a:xfrm>
            <a:off x="0" y="1592027"/>
            <a:ext cx="9133367" cy="2387600"/>
          </a:xfrm>
        </p:spPr>
        <p:txBody>
          <a:bodyPr>
            <a:noAutofit/>
          </a:bodyPr>
          <a:lstStyle/>
          <a:p>
            <a:pPr algn="ctr"/>
            <a:r>
              <a:rPr lang="en-US" sz="4400" dirty="0">
                <a:solidFill>
                  <a:schemeClr val="bg1"/>
                </a:solidFill>
                <a:latin typeface="Cambria" panose="02040503050406030204" pitchFamily="18" charset="0"/>
                <a:cs typeface="Calibri" panose="020F0502020204030204" pitchFamily="34" charset="0"/>
              </a:rPr>
              <a:t>From “</a:t>
            </a:r>
            <a:r>
              <a:rPr lang="en-US" sz="4400" i="1" dirty="0">
                <a:solidFill>
                  <a:schemeClr val="bg1"/>
                </a:solidFill>
                <a:latin typeface="Cambria" panose="02040503050406030204" pitchFamily="18" charset="0"/>
                <a:cs typeface="Calibri" panose="020F0502020204030204" pitchFamily="34" charset="0"/>
              </a:rPr>
              <a:t>No, I Won’t</a:t>
            </a:r>
            <a:r>
              <a:rPr lang="en-US" sz="4400" dirty="0">
                <a:solidFill>
                  <a:schemeClr val="bg1"/>
                </a:solidFill>
                <a:latin typeface="Cambria" panose="02040503050406030204" pitchFamily="18" charset="0"/>
                <a:cs typeface="Calibri" panose="020F0502020204030204" pitchFamily="34" charset="0"/>
              </a:rPr>
              <a:t>!” to “</a:t>
            </a:r>
            <a:r>
              <a:rPr lang="en-US" sz="4400" i="1" dirty="0">
                <a:solidFill>
                  <a:schemeClr val="bg1"/>
                </a:solidFill>
                <a:latin typeface="Cambria" panose="02040503050406030204" pitchFamily="18" charset="0"/>
                <a:cs typeface="Calibri" panose="020F0502020204030204" pitchFamily="34" charset="0"/>
              </a:rPr>
              <a:t>Yes, I Can</a:t>
            </a:r>
            <a:r>
              <a:rPr lang="en-US" sz="4400" dirty="0">
                <a:solidFill>
                  <a:schemeClr val="bg1"/>
                </a:solidFill>
                <a:latin typeface="Cambria" panose="02040503050406030204" pitchFamily="18" charset="0"/>
                <a:cs typeface="Calibri" panose="020F0502020204030204" pitchFamily="34" charset="0"/>
              </a:rPr>
              <a:t>!”</a:t>
            </a:r>
            <a:br>
              <a:rPr lang="en-US" sz="4400" dirty="0">
                <a:solidFill>
                  <a:schemeClr val="bg1"/>
                </a:solidFill>
                <a:latin typeface="Cambria" panose="02040503050406030204" pitchFamily="18" charset="0"/>
                <a:cs typeface="Calibri" panose="020F0502020204030204" pitchFamily="34" charset="0"/>
              </a:rPr>
            </a:br>
            <a:r>
              <a:rPr lang="en-US" sz="4400" dirty="0">
                <a:solidFill>
                  <a:schemeClr val="bg1"/>
                </a:solidFill>
                <a:latin typeface="Cambria" panose="02040503050406030204" pitchFamily="18" charset="0"/>
                <a:cs typeface="Calibri" panose="020F0502020204030204" pitchFamily="34" charset="0"/>
              </a:rPr>
              <a:t>Supporting Children with Oppositional Defiant Disorder </a:t>
            </a:r>
          </a:p>
        </p:txBody>
      </p:sp>
      <p:sp>
        <p:nvSpPr>
          <p:cNvPr id="3" name="Subtitle 2">
            <a:extLst>
              <a:ext uri="{FF2B5EF4-FFF2-40B4-BE49-F238E27FC236}">
                <a16:creationId xmlns:a16="http://schemas.microsoft.com/office/drawing/2014/main" id="{C82DAC23-8B80-45DC-BB30-90CA2C2F42FE}"/>
              </a:ext>
            </a:extLst>
          </p:cNvPr>
          <p:cNvSpPr>
            <a:spLocks noGrp="1"/>
          </p:cNvSpPr>
          <p:nvPr>
            <p:ph type="subTitle" idx="1"/>
          </p:nvPr>
        </p:nvSpPr>
        <p:spPr>
          <a:xfrm>
            <a:off x="0" y="4670245"/>
            <a:ext cx="9133367" cy="1443477"/>
          </a:xfrm>
        </p:spPr>
        <p:txBody>
          <a:bodyPr>
            <a:normAutofit/>
          </a:bodyPr>
          <a:lstStyle/>
          <a:p>
            <a:pPr algn="ctr"/>
            <a:r>
              <a:rPr lang="en-US" sz="2000" dirty="0">
                <a:solidFill>
                  <a:schemeClr val="bg1"/>
                </a:solidFill>
                <a:latin typeface="Cambria" panose="02040503050406030204" pitchFamily="18" charset="0"/>
                <a:cs typeface="Arial" panose="020B0604020202020204" pitchFamily="34" charset="0"/>
              </a:rPr>
              <a:t>Cassie Bridgeman</a:t>
            </a:r>
          </a:p>
          <a:p>
            <a:pPr algn="ctr"/>
            <a:r>
              <a:rPr lang="en-US" sz="2000" dirty="0">
                <a:solidFill>
                  <a:schemeClr val="bg1"/>
                </a:solidFill>
                <a:latin typeface="Cambria" panose="02040503050406030204" pitchFamily="18" charset="0"/>
                <a:cs typeface="Arial" panose="020B0604020202020204" pitchFamily="34" charset="0"/>
              </a:rPr>
              <a:t>● ● ●</a:t>
            </a:r>
          </a:p>
          <a:p>
            <a:pPr algn="ctr"/>
            <a:r>
              <a:rPr lang="en-US" sz="2000" dirty="0">
                <a:solidFill>
                  <a:schemeClr val="bg1"/>
                </a:solidFill>
                <a:latin typeface="Cambria" panose="02040503050406030204" pitchFamily="18" charset="0"/>
                <a:cs typeface="Arial" panose="020B0604020202020204" pitchFamily="34" charset="0"/>
              </a:rPr>
              <a:t>University of Pittsburgh</a:t>
            </a:r>
          </a:p>
        </p:txBody>
      </p:sp>
      <p:cxnSp>
        <p:nvCxnSpPr>
          <p:cNvPr id="5" name="Straight Connector 4">
            <a:extLst>
              <a:ext uri="{FF2B5EF4-FFF2-40B4-BE49-F238E27FC236}">
                <a16:creationId xmlns:a16="http://schemas.microsoft.com/office/drawing/2014/main" id="{0323D46A-6A11-4FFD-B2F0-3516EE37F4C7}"/>
              </a:ext>
            </a:extLst>
          </p:cNvPr>
          <p:cNvCxnSpPr>
            <a:cxnSpLocks/>
          </p:cNvCxnSpPr>
          <p:nvPr/>
        </p:nvCxnSpPr>
        <p:spPr>
          <a:xfrm>
            <a:off x="1838977" y="4253023"/>
            <a:ext cx="5497033"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EE5DBED0-D2BC-4D2F-9F5A-F0A8252BF237}"/>
              </a:ext>
            </a:extLst>
          </p:cNvPr>
          <p:cNvSpPr/>
          <p:nvPr/>
        </p:nvSpPr>
        <p:spPr>
          <a:xfrm>
            <a:off x="9292856" y="754911"/>
            <a:ext cx="2899144" cy="534817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ODD Presentation Final">
            <a:hlinkClick r:id="" action="ppaction://media"/>
            <a:extLst>
              <a:ext uri="{FF2B5EF4-FFF2-40B4-BE49-F238E27FC236}">
                <a16:creationId xmlns:a16="http://schemas.microsoft.com/office/drawing/2014/main" id="{E5487745-0C8F-4E6A-8F6A-FBA6221C0398}"/>
              </a:ext>
            </a:extLst>
          </p:cNvPr>
          <p:cNvPicPr>
            <a:picLocks noChangeAspect="1"/>
          </p:cNvPicPr>
          <p:nvPr>
            <a:audioFile r:link="rId1"/>
            <p:extLst>
              <p:ext uri="{DAA4B4D4-6D71-4841-9C94-3DE7FCFB9230}">
                <p14:media xmlns:p14="http://schemas.microsoft.com/office/powerpoint/2010/main" r:embed="rId2">
                  <p14:trim end="563358.4126"/>
                </p14:media>
              </p:ext>
            </p:extLst>
          </p:nvPr>
        </p:nvPicPr>
        <p:blipFill>
          <a:blip r:embed="rId5"/>
          <a:stretch>
            <a:fillRect/>
          </a:stretch>
        </p:blipFill>
        <p:spPr>
          <a:xfrm>
            <a:off x="11692351" y="6282150"/>
            <a:ext cx="406400" cy="406400"/>
          </a:xfrm>
          <a:prstGeom prst="rect">
            <a:avLst/>
          </a:prstGeom>
        </p:spPr>
      </p:pic>
    </p:spTree>
    <p:extLst>
      <p:ext uri="{BB962C8B-B14F-4D97-AF65-F5344CB8AC3E}">
        <p14:creationId xmlns:p14="http://schemas.microsoft.com/office/powerpoint/2010/main" val="2978113241"/>
      </p:ext>
    </p:extLst>
  </p:cSld>
  <p:clrMapOvr>
    <a:masterClrMapping/>
  </p:clrMapOvr>
  <mc:AlternateContent xmlns:mc="http://schemas.openxmlformats.org/markup-compatibility/2006">
    <mc:Choice xmlns:p14="http://schemas.microsoft.com/office/powerpoint/2010/main" Requires="p14">
      <p:transition p14:dur="16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9"/>
                </p:tgtEl>
              </p:cMediaNode>
            </p:audio>
          </p:childTnLst>
        </p:cTn>
      </p:par>
    </p:tnLst>
  </p:timing>
  <p:extLst mod="1"/>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F3C3ADA-4142-4D86-BAC1-0ACEC0912E45}"/>
              </a:ext>
            </a:extLst>
          </p:cNvPr>
          <p:cNvSpPr/>
          <p:nvPr/>
        </p:nvSpPr>
        <p:spPr>
          <a:xfrm>
            <a:off x="6491866" y="244549"/>
            <a:ext cx="5434664" cy="6390167"/>
          </a:xfrm>
          <a:prstGeom prst="rect">
            <a:avLst/>
          </a:prstGeom>
          <a:solidFill>
            <a:srgbClr val="BAD4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32261F9-D53E-474A-B3CE-D782BCDF81F7}"/>
              </a:ext>
            </a:extLst>
          </p:cNvPr>
          <p:cNvSpPr>
            <a:spLocks noGrp="1"/>
          </p:cNvSpPr>
          <p:nvPr>
            <p:ph type="title"/>
          </p:nvPr>
        </p:nvSpPr>
        <p:spPr>
          <a:xfrm>
            <a:off x="6757334" y="2275367"/>
            <a:ext cx="5169195" cy="1816413"/>
          </a:xfrm>
        </p:spPr>
        <p:txBody>
          <a:bodyPr>
            <a:normAutofit/>
          </a:bodyPr>
          <a:lstStyle/>
          <a:p>
            <a:pPr algn="ctr"/>
            <a:r>
              <a:rPr lang="en-US" sz="5400" dirty="0">
                <a:latin typeface="Cambria" panose="02040503050406030204" pitchFamily="18" charset="0"/>
              </a:rPr>
              <a:t>Responding to </a:t>
            </a:r>
            <a:r>
              <a:rPr lang="en-US" sz="5400" dirty="0" err="1">
                <a:latin typeface="Cambria" panose="02040503050406030204" pitchFamily="18" charset="0"/>
              </a:rPr>
              <a:t>Behavior</a:t>
            </a:r>
            <a:r>
              <a:rPr lang="en-US" sz="5400" baseline="30000" dirty="0" err="1">
                <a:latin typeface="Cambria" panose="02040503050406030204" pitchFamily="18" charset="0"/>
              </a:rPr>
              <a:t>2</a:t>
            </a:r>
            <a:endParaRPr lang="en-US" sz="5400" baseline="30000" dirty="0">
              <a:latin typeface="Cambria" panose="02040503050406030204" pitchFamily="18" charset="0"/>
            </a:endParaRPr>
          </a:p>
        </p:txBody>
      </p:sp>
      <p:sp>
        <p:nvSpPr>
          <p:cNvPr id="3" name="Content Placeholder 2">
            <a:extLst>
              <a:ext uri="{FF2B5EF4-FFF2-40B4-BE49-F238E27FC236}">
                <a16:creationId xmlns:a16="http://schemas.microsoft.com/office/drawing/2014/main" id="{3B5E807B-AF27-43FD-A5AE-86D8691414A2}"/>
              </a:ext>
            </a:extLst>
          </p:cNvPr>
          <p:cNvSpPr>
            <a:spLocks noGrp="1"/>
          </p:cNvSpPr>
          <p:nvPr>
            <p:ph idx="1"/>
          </p:nvPr>
        </p:nvSpPr>
        <p:spPr>
          <a:xfrm>
            <a:off x="839696" y="3790361"/>
            <a:ext cx="4295975" cy="2469928"/>
          </a:xfrm>
        </p:spPr>
        <p:txBody>
          <a:bodyPr>
            <a:normAutofit/>
          </a:bodyPr>
          <a:lstStyle/>
          <a:p>
            <a:pPr marL="0" indent="0">
              <a:buNone/>
            </a:pPr>
            <a:r>
              <a:rPr lang="en-US" sz="4000" dirty="0">
                <a:latin typeface="Cambria" panose="02040503050406030204" pitchFamily="18" charset="0"/>
              </a:rPr>
              <a:t>What happens when a child follows the rules?</a:t>
            </a:r>
          </a:p>
        </p:txBody>
      </p:sp>
      <p:sp>
        <p:nvSpPr>
          <p:cNvPr id="4" name="TextBox 3">
            <a:extLst>
              <a:ext uri="{FF2B5EF4-FFF2-40B4-BE49-F238E27FC236}">
                <a16:creationId xmlns:a16="http://schemas.microsoft.com/office/drawing/2014/main" id="{2F5468A1-EB55-4599-AB4F-BE3FA2747F7B}"/>
              </a:ext>
            </a:extLst>
          </p:cNvPr>
          <p:cNvSpPr txBox="1"/>
          <p:nvPr/>
        </p:nvSpPr>
        <p:spPr>
          <a:xfrm>
            <a:off x="839696" y="1167371"/>
            <a:ext cx="4291330" cy="2215991"/>
          </a:xfrm>
          <a:prstGeom prst="rect">
            <a:avLst/>
          </a:prstGeom>
          <a:noFill/>
        </p:spPr>
        <p:txBody>
          <a:bodyPr wrap="square" rtlCol="0">
            <a:spAutoFit/>
          </a:bodyPr>
          <a:lstStyle/>
          <a:p>
            <a:r>
              <a:rPr lang="en-US" sz="4000" dirty="0">
                <a:latin typeface="Cambria" panose="02040503050406030204" pitchFamily="18" charset="0"/>
              </a:rPr>
              <a:t>What happens when a rule is broken?</a:t>
            </a:r>
          </a:p>
          <a:p>
            <a:endParaRPr lang="en-US" dirty="0"/>
          </a:p>
        </p:txBody>
      </p:sp>
      <p:cxnSp>
        <p:nvCxnSpPr>
          <p:cNvPr id="8" name="Straight Connector 7">
            <a:extLst>
              <a:ext uri="{FF2B5EF4-FFF2-40B4-BE49-F238E27FC236}">
                <a16:creationId xmlns:a16="http://schemas.microsoft.com/office/drawing/2014/main" id="{F341E35F-64BC-4EA8-8690-FC8405B1CB35}"/>
              </a:ext>
            </a:extLst>
          </p:cNvPr>
          <p:cNvCxnSpPr>
            <a:cxnSpLocks/>
          </p:cNvCxnSpPr>
          <p:nvPr/>
        </p:nvCxnSpPr>
        <p:spPr>
          <a:xfrm>
            <a:off x="669851" y="3439632"/>
            <a:ext cx="5082363" cy="0"/>
          </a:xfrm>
          <a:prstGeom prst="line">
            <a:avLst/>
          </a:prstGeom>
          <a:ln w="38100">
            <a:solidFill>
              <a:srgbClr val="506C69"/>
            </a:solidFill>
          </a:ln>
        </p:spPr>
        <p:style>
          <a:lnRef idx="1">
            <a:schemeClr val="accent1"/>
          </a:lnRef>
          <a:fillRef idx="0">
            <a:schemeClr val="accent1"/>
          </a:fillRef>
          <a:effectRef idx="0">
            <a:schemeClr val="accent1"/>
          </a:effectRef>
          <a:fontRef idx="minor">
            <a:schemeClr val="tx1"/>
          </a:fontRef>
        </p:style>
      </p:cxnSp>
      <p:pic>
        <p:nvPicPr>
          <p:cNvPr id="9" name="ODD Presentation Final">
            <a:hlinkClick r:id="" action="ppaction://media"/>
            <a:extLst>
              <a:ext uri="{FF2B5EF4-FFF2-40B4-BE49-F238E27FC236}">
                <a16:creationId xmlns:a16="http://schemas.microsoft.com/office/drawing/2014/main" id="{BA04B63A-57FC-46E3-A9B4-DAF431A8DD98}"/>
              </a:ext>
            </a:extLst>
          </p:cNvPr>
          <p:cNvPicPr>
            <a:picLocks noChangeAspect="1"/>
          </p:cNvPicPr>
          <p:nvPr>
            <a:audioFile r:link="rId2"/>
            <p:extLst>
              <p:ext uri="{DAA4B4D4-6D71-4841-9C94-3DE7FCFB9230}">
                <p14:media xmlns:p14="http://schemas.microsoft.com/office/powerpoint/2010/main" r:embed="rId3">
                  <p14:trim st="234000" end="329758.4126"/>
                </p14:media>
              </p:ext>
            </p:extLst>
          </p:nvPr>
        </p:nvPicPr>
        <p:blipFill>
          <a:blip r:embed="rId6"/>
          <a:stretch>
            <a:fillRect/>
          </a:stretch>
        </p:blipFill>
        <p:spPr>
          <a:xfrm>
            <a:off x="11542038" y="6269625"/>
            <a:ext cx="406400" cy="406400"/>
          </a:xfrm>
          <a:prstGeom prst="rect">
            <a:avLst/>
          </a:prstGeom>
        </p:spPr>
      </p:pic>
    </p:spTree>
    <p:custDataLst>
      <p:tags r:id="rId1"/>
    </p:custDataLst>
    <p:extLst>
      <p:ext uri="{BB962C8B-B14F-4D97-AF65-F5344CB8AC3E}">
        <p14:creationId xmlns:p14="http://schemas.microsoft.com/office/powerpoint/2010/main" val="2624566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5918">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8CCA50-EE55-4E32-AF02-5CBF602F79FB}"/>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536020" y="269254"/>
            <a:ext cx="6368902" cy="3572371"/>
          </a:xfrm>
          <a:prstGeom prst="rect">
            <a:avLst/>
          </a:prstGeom>
        </p:spPr>
      </p:pic>
      <p:sp>
        <p:nvSpPr>
          <p:cNvPr id="5" name="Rectangle 4">
            <a:extLst>
              <a:ext uri="{FF2B5EF4-FFF2-40B4-BE49-F238E27FC236}">
                <a16:creationId xmlns:a16="http://schemas.microsoft.com/office/drawing/2014/main" id="{2F4D21BD-8EA9-4295-881C-E60B0A26F34A}"/>
              </a:ext>
            </a:extLst>
          </p:cNvPr>
          <p:cNvSpPr/>
          <p:nvPr/>
        </p:nvSpPr>
        <p:spPr>
          <a:xfrm>
            <a:off x="287078" y="269255"/>
            <a:ext cx="5089452" cy="6301666"/>
          </a:xfrm>
          <a:prstGeom prst="rect">
            <a:avLst/>
          </a:prstGeom>
          <a:solidFill>
            <a:srgbClr val="7C8F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6" name="Rectangle 5">
            <a:extLst>
              <a:ext uri="{FF2B5EF4-FFF2-40B4-BE49-F238E27FC236}">
                <a16:creationId xmlns:a16="http://schemas.microsoft.com/office/drawing/2014/main" id="{63FE62C9-D36A-4BCE-9631-042372B6B9DE}"/>
              </a:ext>
            </a:extLst>
          </p:cNvPr>
          <p:cNvSpPr/>
          <p:nvPr/>
        </p:nvSpPr>
        <p:spPr>
          <a:xfrm>
            <a:off x="5536019" y="3997842"/>
            <a:ext cx="6368902" cy="2573079"/>
          </a:xfrm>
          <a:prstGeom prst="rect">
            <a:avLst/>
          </a:prstGeom>
          <a:solidFill>
            <a:srgbClr val="D4CC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29525B7-4389-4F4B-9E31-90F23AD835CD}"/>
              </a:ext>
            </a:extLst>
          </p:cNvPr>
          <p:cNvSpPr>
            <a:spLocks noGrp="1"/>
          </p:cNvSpPr>
          <p:nvPr>
            <p:ph type="title"/>
          </p:nvPr>
        </p:nvSpPr>
        <p:spPr>
          <a:xfrm>
            <a:off x="5806263" y="4616870"/>
            <a:ext cx="5828414" cy="1325563"/>
          </a:xfrm>
        </p:spPr>
        <p:txBody>
          <a:bodyPr>
            <a:normAutofit/>
          </a:bodyPr>
          <a:lstStyle/>
          <a:p>
            <a:pPr algn="ctr"/>
            <a:r>
              <a:rPr lang="en-US" sz="4800" dirty="0">
                <a:solidFill>
                  <a:schemeClr val="bg2">
                    <a:lumMod val="10000"/>
                  </a:schemeClr>
                </a:solidFill>
                <a:latin typeface="Cambria" panose="02040503050406030204" pitchFamily="18" charset="0"/>
              </a:rPr>
              <a:t>Providing </a:t>
            </a:r>
            <a:r>
              <a:rPr lang="en-US" sz="4800" dirty="0" err="1">
                <a:solidFill>
                  <a:schemeClr val="bg2">
                    <a:lumMod val="10000"/>
                  </a:schemeClr>
                </a:solidFill>
                <a:latin typeface="Cambria" panose="02040503050406030204" pitchFamily="18" charset="0"/>
              </a:rPr>
              <a:t>Praise</a:t>
            </a:r>
            <a:r>
              <a:rPr lang="en-US" sz="4800" baseline="30000" dirty="0" err="1">
                <a:solidFill>
                  <a:schemeClr val="bg2">
                    <a:lumMod val="10000"/>
                  </a:schemeClr>
                </a:solidFill>
                <a:latin typeface="Cambria" panose="02040503050406030204" pitchFamily="18" charset="0"/>
              </a:rPr>
              <a:t>2,5</a:t>
            </a:r>
            <a:endParaRPr lang="en-US" sz="4800" baseline="30000" dirty="0">
              <a:solidFill>
                <a:schemeClr val="bg2">
                  <a:lumMod val="10000"/>
                </a:schemeClr>
              </a:solidFill>
              <a:latin typeface="Cambria" panose="02040503050406030204" pitchFamily="18" charset="0"/>
            </a:endParaRPr>
          </a:p>
        </p:txBody>
      </p:sp>
      <p:sp>
        <p:nvSpPr>
          <p:cNvPr id="8" name="Content Placeholder 2">
            <a:extLst>
              <a:ext uri="{FF2B5EF4-FFF2-40B4-BE49-F238E27FC236}">
                <a16:creationId xmlns:a16="http://schemas.microsoft.com/office/drawing/2014/main" id="{967BFD5B-D71B-4655-9E5B-A967C884E84E}"/>
              </a:ext>
            </a:extLst>
          </p:cNvPr>
          <p:cNvSpPr txBox="1">
            <a:spLocks/>
          </p:cNvSpPr>
          <p:nvPr/>
        </p:nvSpPr>
        <p:spPr>
          <a:xfrm>
            <a:off x="557323" y="1829094"/>
            <a:ext cx="4780811" cy="4025062"/>
          </a:xfrm>
          <a:prstGeom prst="rect">
            <a:avLst/>
          </a:prstGeom>
        </p:spPr>
        <p:txBody>
          <a:bodyPr vert="horz" lIns="0" tIns="45720" rIns="0" bIns="45720" numCol="1" rtlCol="0">
            <a:normAutofit fontScale="25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Clr>
                <a:srgbClr val="D4CCBA"/>
              </a:buClr>
              <a:buFont typeface="Wingdings" panose="05000000000000000000" pitchFamily="2" charset="2"/>
              <a:buChar char="§"/>
            </a:pPr>
            <a:r>
              <a:rPr lang="en-US" sz="9600" dirty="0">
                <a:solidFill>
                  <a:schemeClr val="bg1"/>
                </a:solidFill>
                <a:latin typeface="Cambria" panose="02040503050406030204" pitchFamily="18" charset="0"/>
              </a:rPr>
              <a:t>Praise lets children know when they are doing the right thing</a:t>
            </a:r>
          </a:p>
          <a:p>
            <a:pPr>
              <a:buClr>
                <a:srgbClr val="D4CCBA"/>
              </a:buClr>
              <a:buFont typeface="Wingdings" panose="05000000000000000000" pitchFamily="2" charset="2"/>
              <a:buChar char="§"/>
            </a:pPr>
            <a:r>
              <a:rPr lang="en-US" sz="9600" dirty="0">
                <a:solidFill>
                  <a:schemeClr val="bg1"/>
                </a:solidFill>
                <a:latin typeface="Cambria" panose="02040503050406030204" pitchFamily="18" charset="0"/>
              </a:rPr>
              <a:t>Catch them being good!</a:t>
            </a:r>
          </a:p>
          <a:p>
            <a:pPr>
              <a:buClr>
                <a:srgbClr val="D4CCBA"/>
              </a:buClr>
              <a:buFont typeface="Wingdings" panose="05000000000000000000" pitchFamily="2" charset="2"/>
              <a:buChar char="§"/>
            </a:pPr>
            <a:r>
              <a:rPr lang="en-US" sz="9600" dirty="0">
                <a:solidFill>
                  <a:schemeClr val="bg1"/>
                </a:solidFill>
                <a:latin typeface="Cambria" panose="02040503050406030204" pitchFamily="18" charset="0"/>
              </a:rPr>
              <a:t>Be specific</a:t>
            </a:r>
          </a:p>
          <a:p>
            <a:pPr>
              <a:buClr>
                <a:srgbClr val="D4CCBA"/>
              </a:buClr>
              <a:buFont typeface="Wingdings" panose="05000000000000000000" pitchFamily="2" charset="2"/>
              <a:buChar char="§"/>
            </a:pPr>
            <a:r>
              <a:rPr lang="en-US" sz="9600" dirty="0">
                <a:solidFill>
                  <a:schemeClr val="bg1"/>
                </a:solidFill>
                <a:latin typeface="Cambria" panose="02040503050406030204" pitchFamily="18" charset="0"/>
              </a:rPr>
              <a:t>Other reinforcers may include:</a:t>
            </a:r>
          </a:p>
          <a:p>
            <a:pPr marL="685800" lvl="1" indent="-228600">
              <a:spcBef>
                <a:spcPts val="500"/>
              </a:spcBef>
              <a:spcAft>
                <a:spcPts val="0"/>
              </a:spcAft>
              <a:buClr>
                <a:srgbClr val="D4CCBA"/>
              </a:buClr>
              <a:buFont typeface="Wingdings" panose="05000000000000000000" pitchFamily="2" charset="2"/>
              <a:buChar char="§"/>
            </a:pPr>
            <a:r>
              <a:rPr lang="en-US" sz="9600" dirty="0">
                <a:solidFill>
                  <a:schemeClr val="bg1"/>
                </a:solidFill>
                <a:latin typeface="Cambria" panose="02040503050406030204" pitchFamily="18" charset="0"/>
              </a:rPr>
              <a:t>High fives</a:t>
            </a:r>
          </a:p>
          <a:p>
            <a:pPr marL="685800" lvl="1" indent="-228600">
              <a:spcBef>
                <a:spcPts val="500"/>
              </a:spcBef>
              <a:spcAft>
                <a:spcPts val="0"/>
              </a:spcAft>
              <a:buClr>
                <a:srgbClr val="D4CCBA"/>
              </a:buClr>
              <a:buFont typeface="Wingdings" panose="05000000000000000000" pitchFamily="2" charset="2"/>
              <a:buChar char="§"/>
            </a:pPr>
            <a:r>
              <a:rPr lang="en-US" sz="9600" dirty="0">
                <a:solidFill>
                  <a:schemeClr val="bg1"/>
                </a:solidFill>
                <a:latin typeface="Cambria" panose="02040503050406030204" pitchFamily="18" charset="0"/>
              </a:rPr>
              <a:t>The use of rewards (stickers, extra time at recess, story time, etc.)</a:t>
            </a:r>
          </a:p>
          <a:p>
            <a:pPr>
              <a:buClr>
                <a:srgbClr val="D4CCBA"/>
              </a:buClr>
              <a:buFont typeface="Wingdings" panose="05000000000000000000" pitchFamily="2" charset="2"/>
              <a:buChar char="§"/>
            </a:pPr>
            <a:endParaRPr lang="en-US" sz="2800" dirty="0">
              <a:solidFill>
                <a:schemeClr val="bg1"/>
              </a:solidFill>
              <a:latin typeface="Cambria" panose="02040503050406030204" pitchFamily="18" charset="0"/>
            </a:endParaRPr>
          </a:p>
          <a:p>
            <a:pPr>
              <a:buClr>
                <a:srgbClr val="D4CCBA"/>
              </a:buClr>
              <a:buFont typeface="Wingdings" panose="05000000000000000000" pitchFamily="2" charset="2"/>
              <a:buChar char="§"/>
            </a:pPr>
            <a:endParaRPr lang="en-US" sz="2800" dirty="0">
              <a:solidFill>
                <a:schemeClr val="bg1"/>
              </a:solidFill>
              <a:latin typeface="Cambria" panose="02040503050406030204" pitchFamily="18" charset="0"/>
            </a:endParaRPr>
          </a:p>
          <a:p>
            <a:endParaRPr lang="en-US" dirty="0">
              <a:latin typeface="Cambria" panose="02040503050406030204" pitchFamily="18" charset="0"/>
            </a:endParaRPr>
          </a:p>
        </p:txBody>
      </p:sp>
      <p:pic>
        <p:nvPicPr>
          <p:cNvPr id="9" name="ODD Presentation Final">
            <a:hlinkClick r:id="" action="ppaction://media"/>
            <a:extLst>
              <a:ext uri="{FF2B5EF4-FFF2-40B4-BE49-F238E27FC236}">
                <a16:creationId xmlns:a16="http://schemas.microsoft.com/office/drawing/2014/main" id="{2B44D928-F058-4DFE-AB42-0DA13021013D}"/>
              </a:ext>
            </a:extLst>
          </p:cNvPr>
          <p:cNvPicPr>
            <a:picLocks noChangeAspect="1"/>
          </p:cNvPicPr>
          <p:nvPr>
            <a:audioFile r:link="rId1"/>
            <p:extLst>
              <p:ext uri="{DAA4B4D4-6D71-4841-9C94-3DE7FCFB9230}">
                <p14:media xmlns:p14="http://schemas.microsoft.com/office/powerpoint/2010/main" r:embed="rId2">
                  <p14:trim st="249500" end="291058.4126"/>
                </p14:media>
              </p:ext>
            </p:extLst>
          </p:nvPr>
        </p:nvPicPr>
        <p:blipFill>
          <a:blip r:embed="rId7"/>
          <a:stretch>
            <a:fillRect/>
          </a:stretch>
        </p:blipFill>
        <p:spPr>
          <a:xfrm>
            <a:off x="11542038" y="6269625"/>
            <a:ext cx="406400" cy="406400"/>
          </a:xfrm>
          <a:prstGeom prst="rect">
            <a:avLst/>
          </a:prstGeom>
        </p:spPr>
      </p:pic>
    </p:spTree>
    <p:extLst>
      <p:ext uri="{BB962C8B-B14F-4D97-AF65-F5344CB8AC3E}">
        <p14:creationId xmlns:p14="http://schemas.microsoft.com/office/powerpoint/2010/main" val="591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7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2445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3A5F8-E06D-4F57-A273-E18B9C74BC9E}"/>
              </a:ext>
            </a:extLst>
          </p:cNvPr>
          <p:cNvSpPr>
            <a:spLocks noGrp="1"/>
          </p:cNvSpPr>
          <p:nvPr>
            <p:ph type="title"/>
          </p:nvPr>
        </p:nvSpPr>
        <p:spPr>
          <a:xfrm>
            <a:off x="-87683" y="-19628"/>
            <a:ext cx="6183681" cy="2161579"/>
          </a:xfrm>
          <a:solidFill>
            <a:schemeClr val="bg1"/>
          </a:solidFill>
        </p:spPr>
        <p:txBody>
          <a:bodyPr>
            <a:normAutofit/>
          </a:bodyPr>
          <a:lstStyle/>
          <a:p>
            <a:pPr algn="ctr"/>
            <a:r>
              <a:rPr lang="en-US" dirty="0">
                <a:latin typeface="Cambria" panose="02040503050406030204" pitchFamily="18" charset="0"/>
              </a:rPr>
              <a:t>Ineffective </a:t>
            </a:r>
            <a:r>
              <a:rPr lang="en-US" dirty="0" err="1">
                <a:latin typeface="Cambria" panose="02040503050406030204" pitchFamily="18" charset="0"/>
              </a:rPr>
              <a:t>Requests</a:t>
            </a:r>
            <a:r>
              <a:rPr lang="en-US" baseline="30000" dirty="0" err="1">
                <a:latin typeface="Cambria" panose="02040503050406030204" pitchFamily="18" charset="0"/>
              </a:rPr>
              <a:t>3</a:t>
            </a:r>
            <a:endParaRPr lang="en-US" baseline="30000" dirty="0">
              <a:latin typeface="Cambria" panose="02040503050406030204" pitchFamily="18" charset="0"/>
            </a:endParaRPr>
          </a:p>
        </p:txBody>
      </p:sp>
      <p:pic>
        <p:nvPicPr>
          <p:cNvPr id="12" name="Picture 11">
            <a:extLst>
              <a:ext uri="{FF2B5EF4-FFF2-40B4-BE49-F238E27FC236}">
                <a16:creationId xmlns:a16="http://schemas.microsoft.com/office/drawing/2014/main" id="{14C4AD21-08EC-4DB3-AA02-C217AC8E10DA}"/>
              </a:ext>
            </a:extLst>
          </p:cNvPr>
          <p:cNvPicPr>
            <a:picLocks noChangeAspect="1"/>
          </p:cNvPicPr>
          <p:nvPr/>
        </p:nvPicPr>
        <p:blipFill rotWithShape="1">
          <a:blip r:embed="rId5">
            <a:extLst>
              <a:ext uri="{28A0092B-C50C-407E-A947-70E740481C1C}">
                <a14:useLocalDpi xmlns:a14="http://schemas.microsoft.com/office/drawing/2010/main" val="0"/>
              </a:ext>
            </a:extLst>
          </a:blip>
          <a:srcRect l="5442" r="34279"/>
          <a:stretch/>
        </p:blipFill>
        <p:spPr>
          <a:xfrm>
            <a:off x="5964888" y="-9814"/>
            <a:ext cx="6241312" cy="6858000"/>
          </a:xfrm>
          <a:prstGeom prst="rect">
            <a:avLst/>
          </a:prstGeom>
        </p:spPr>
      </p:pic>
      <p:sp>
        <p:nvSpPr>
          <p:cNvPr id="3" name="TextBox 2">
            <a:extLst>
              <a:ext uri="{FF2B5EF4-FFF2-40B4-BE49-F238E27FC236}">
                <a16:creationId xmlns:a16="http://schemas.microsoft.com/office/drawing/2014/main" id="{9E4EBBEE-554C-4A75-9E1C-8C9E66A22FB6}"/>
              </a:ext>
            </a:extLst>
          </p:cNvPr>
          <p:cNvSpPr txBox="1"/>
          <p:nvPr/>
        </p:nvSpPr>
        <p:spPr>
          <a:xfrm>
            <a:off x="162839" y="2141951"/>
            <a:ext cx="5599134" cy="4832092"/>
          </a:xfrm>
          <a:prstGeom prst="rect">
            <a:avLst/>
          </a:prstGeom>
          <a:noFill/>
        </p:spPr>
        <p:txBody>
          <a:bodyPr wrap="square" rtlCol="0">
            <a:spAutoFit/>
          </a:bodyPr>
          <a:lstStyle/>
          <a:p>
            <a:pPr lvl="0"/>
            <a:r>
              <a:rPr lang="en-US" sz="2800" dirty="0">
                <a:solidFill>
                  <a:schemeClr val="bg1"/>
                </a:solidFill>
                <a:latin typeface="Cambria" panose="02040503050406030204" pitchFamily="18" charset="0"/>
              </a:rPr>
              <a:t>Requests that are commanding or show a lot of emotion. For example:</a:t>
            </a:r>
          </a:p>
          <a:p>
            <a:pPr lvl="0"/>
            <a:endParaRPr lang="en-US" sz="2800" dirty="0">
              <a:solidFill>
                <a:schemeClr val="bg1"/>
              </a:solidFill>
              <a:latin typeface="Cambria" panose="02040503050406030204" pitchFamily="18" charset="0"/>
            </a:endParaRPr>
          </a:p>
          <a:p>
            <a:pPr lvl="0"/>
            <a:endParaRPr lang="en-US" sz="2800" dirty="0">
              <a:solidFill>
                <a:schemeClr val="bg1"/>
              </a:solidFill>
              <a:latin typeface="Cambria" panose="02040503050406030204" pitchFamily="18" charset="0"/>
            </a:endParaRPr>
          </a:p>
          <a:p>
            <a:pPr marL="457200" lvl="0" indent="-457200">
              <a:buFont typeface="Wingdings" panose="05000000000000000000" pitchFamily="2" charset="2"/>
              <a:buChar char="q"/>
            </a:pPr>
            <a:r>
              <a:rPr lang="en-US" sz="2800" b="1" dirty="0">
                <a:solidFill>
                  <a:schemeClr val="bg1"/>
                </a:solidFill>
                <a:latin typeface="Cambria" panose="02040503050406030204" pitchFamily="18" charset="0"/>
              </a:rPr>
              <a:t>“Put your books away and do not talk while doing so.”</a:t>
            </a:r>
          </a:p>
          <a:p>
            <a:pPr lvl="0"/>
            <a:endParaRPr lang="en-US" sz="2800" dirty="0">
              <a:solidFill>
                <a:schemeClr val="bg1"/>
              </a:solidFill>
              <a:latin typeface="Cambria" panose="02040503050406030204" pitchFamily="18" charset="0"/>
            </a:endParaRPr>
          </a:p>
          <a:p>
            <a:pPr marL="457200" lvl="0" indent="-457200">
              <a:buFont typeface="Wingdings" panose="05000000000000000000" pitchFamily="2" charset="2"/>
              <a:buChar char="q"/>
            </a:pPr>
            <a:r>
              <a:rPr lang="en-US" sz="2800" b="1" dirty="0">
                <a:solidFill>
                  <a:schemeClr val="bg1"/>
                </a:solidFill>
                <a:latin typeface="Cambria" panose="02040503050406030204" pitchFamily="18" charset="0"/>
              </a:rPr>
              <a:t>“How many times do I have to ask you to put your books away?”</a:t>
            </a:r>
          </a:p>
          <a:p>
            <a:pPr lvl="0"/>
            <a:endParaRPr lang="en-US" sz="2800" dirty="0">
              <a:solidFill>
                <a:prstClr val="black"/>
              </a:solidFill>
              <a:latin typeface="Cambria" panose="02040503050406030204" pitchFamily="18" charset="0"/>
            </a:endParaRPr>
          </a:p>
        </p:txBody>
      </p:sp>
      <p:pic>
        <p:nvPicPr>
          <p:cNvPr id="6" name="ODD Presentation Final">
            <a:hlinkClick r:id="" action="ppaction://media"/>
            <a:extLst>
              <a:ext uri="{FF2B5EF4-FFF2-40B4-BE49-F238E27FC236}">
                <a16:creationId xmlns:a16="http://schemas.microsoft.com/office/drawing/2014/main" id="{3294F13B-11C5-4B73-830B-AD4BB964F878}"/>
              </a:ext>
            </a:extLst>
          </p:cNvPr>
          <p:cNvPicPr>
            <a:picLocks noChangeAspect="1"/>
          </p:cNvPicPr>
          <p:nvPr>
            <a:audioFile r:link="rId1"/>
            <p:extLst>
              <p:ext uri="{DAA4B4D4-6D71-4841-9C94-3DE7FCFB9230}">
                <p14:media xmlns:p14="http://schemas.microsoft.com/office/powerpoint/2010/main" r:embed="rId2">
                  <p14:trim st="288200" end="261958.4126"/>
                </p14:media>
              </p:ext>
            </p:extLst>
          </p:nvPr>
        </p:nvPicPr>
        <p:blipFill>
          <a:blip r:embed="rId6"/>
          <a:stretch>
            <a:fillRect/>
          </a:stretch>
        </p:blipFill>
        <p:spPr>
          <a:xfrm>
            <a:off x="11542038" y="6269625"/>
            <a:ext cx="406400" cy="406400"/>
          </a:xfrm>
          <a:prstGeom prst="rect">
            <a:avLst/>
          </a:prstGeom>
        </p:spPr>
      </p:pic>
    </p:spTree>
    <p:extLst>
      <p:ext uri="{BB962C8B-B14F-4D97-AF65-F5344CB8AC3E}">
        <p14:creationId xmlns:p14="http://schemas.microsoft.com/office/powerpoint/2010/main" val="2594144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1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5918">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7802C-A262-41B3-BE60-3A52AF11273D}"/>
              </a:ext>
            </a:extLst>
          </p:cNvPr>
          <p:cNvSpPr>
            <a:spLocks noGrp="1"/>
          </p:cNvSpPr>
          <p:nvPr>
            <p:ph type="title"/>
          </p:nvPr>
        </p:nvSpPr>
        <p:spPr>
          <a:xfrm>
            <a:off x="0" y="0"/>
            <a:ext cx="12192000" cy="1325563"/>
          </a:xfrm>
          <a:solidFill>
            <a:schemeClr val="tx1">
              <a:lumMod val="75000"/>
              <a:lumOff val="25000"/>
            </a:schemeClr>
          </a:solidFill>
        </p:spPr>
        <p:txBody>
          <a:bodyPr/>
          <a:lstStyle/>
          <a:p>
            <a:pPr algn="ctr"/>
            <a:r>
              <a:rPr lang="en-US" dirty="0">
                <a:solidFill>
                  <a:schemeClr val="bg1"/>
                </a:solidFill>
                <a:latin typeface="Cambria" panose="02040503050406030204" pitchFamily="18" charset="0"/>
              </a:rPr>
              <a:t>Effective </a:t>
            </a:r>
            <a:r>
              <a:rPr lang="en-US" dirty="0" err="1">
                <a:solidFill>
                  <a:schemeClr val="bg1"/>
                </a:solidFill>
                <a:latin typeface="Cambria" panose="02040503050406030204" pitchFamily="18" charset="0"/>
              </a:rPr>
              <a:t>Requests</a:t>
            </a:r>
            <a:r>
              <a:rPr lang="en-US" baseline="30000" dirty="0" err="1">
                <a:solidFill>
                  <a:schemeClr val="bg1"/>
                </a:solidFill>
                <a:latin typeface="Cambria" panose="02040503050406030204" pitchFamily="18" charset="0"/>
              </a:rPr>
              <a:t>3,5</a:t>
            </a:r>
            <a:endParaRPr lang="en-US" baseline="30000" dirty="0">
              <a:solidFill>
                <a:schemeClr val="bg1"/>
              </a:solidFill>
              <a:latin typeface="Cambria" panose="02040503050406030204" pitchFamily="18" charset="0"/>
            </a:endParaRPr>
          </a:p>
        </p:txBody>
      </p:sp>
      <p:sp>
        <p:nvSpPr>
          <p:cNvPr id="12" name="TextBox 11">
            <a:extLst>
              <a:ext uri="{FF2B5EF4-FFF2-40B4-BE49-F238E27FC236}">
                <a16:creationId xmlns:a16="http://schemas.microsoft.com/office/drawing/2014/main" id="{57599D61-D094-4398-AD87-4600DBDB830D}"/>
              </a:ext>
            </a:extLst>
          </p:cNvPr>
          <p:cNvSpPr txBox="1"/>
          <p:nvPr/>
        </p:nvSpPr>
        <p:spPr>
          <a:xfrm>
            <a:off x="-3217088" y="7221080"/>
            <a:ext cx="9313088" cy="230832"/>
          </a:xfrm>
          <a:prstGeom prst="rect">
            <a:avLst/>
          </a:prstGeom>
          <a:noFill/>
        </p:spPr>
        <p:txBody>
          <a:bodyPr wrap="square" rtlCol="0">
            <a:spAutoFit/>
          </a:bodyPr>
          <a:lstStyle/>
          <a:p>
            <a:r>
              <a:rPr lang="en-US" sz="900" dirty="0">
                <a:hlinkClick r:id="rId5" tooltip="http://ourdailygreenlife.blogspot.com/2012/11/net-zeros-net-worth-how-renewable.html"/>
              </a:rPr>
              <a:t>This Photo</a:t>
            </a:r>
            <a:r>
              <a:rPr lang="en-US" sz="900" dirty="0"/>
              <a:t> by Unknown Author is licensed under </a:t>
            </a:r>
            <a:r>
              <a:rPr lang="en-US" sz="900" dirty="0">
                <a:hlinkClick r:id="rId6" tooltip="https://creativecommons.org/licenses/by-nc-sa/3.0/"/>
              </a:rPr>
              <a:t>CC BY-NC-SA</a:t>
            </a:r>
            <a:endParaRPr lang="en-US" sz="900" dirty="0"/>
          </a:p>
        </p:txBody>
      </p:sp>
      <p:graphicFrame>
        <p:nvGraphicFramePr>
          <p:cNvPr id="23" name="Diagram 22">
            <a:extLst>
              <a:ext uri="{FF2B5EF4-FFF2-40B4-BE49-F238E27FC236}">
                <a16:creationId xmlns:a16="http://schemas.microsoft.com/office/drawing/2014/main" id="{6EC519F0-1F87-437E-9948-3A2397947C9F}"/>
              </a:ext>
            </a:extLst>
          </p:cNvPr>
          <p:cNvGraphicFramePr/>
          <p:nvPr>
            <p:extLst>
              <p:ext uri="{D42A27DB-BD31-4B8C-83A1-F6EECF244321}">
                <p14:modId xmlns:p14="http://schemas.microsoft.com/office/powerpoint/2010/main" val="1475051125"/>
              </p:ext>
            </p:extLst>
          </p:nvPr>
        </p:nvGraphicFramePr>
        <p:xfrm>
          <a:off x="309562" y="1581150"/>
          <a:ext cx="11572876" cy="504601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6" name="ODD Presentation Final">
            <a:hlinkClick r:id="" action="ppaction://media"/>
            <a:extLst>
              <a:ext uri="{FF2B5EF4-FFF2-40B4-BE49-F238E27FC236}">
                <a16:creationId xmlns:a16="http://schemas.microsoft.com/office/drawing/2014/main" id="{4F7D736B-7F33-4B21-8B4C-5D660096C549}"/>
              </a:ext>
            </a:extLst>
          </p:cNvPr>
          <p:cNvPicPr>
            <a:picLocks noChangeAspect="1"/>
          </p:cNvPicPr>
          <p:nvPr>
            <a:audioFile r:link="rId1"/>
            <p:extLst>
              <p:ext uri="{DAA4B4D4-6D71-4841-9C94-3DE7FCFB9230}">
                <p14:media xmlns:p14="http://schemas.microsoft.com/office/powerpoint/2010/main" r:embed="rId2">
                  <p14:trim st="317300" end="214258.4126"/>
                </p14:media>
              </p:ext>
            </p:extLst>
          </p:nvPr>
        </p:nvPicPr>
        <p:blipFill>
          <a:blip r:embed="rId12"/>
          <a:stretch>
            <a:fillRect/>
          </a:stretch>
        </p:blipFill>
        <p:spPr>
          <a:xfrm>
            <a:off x="11542038" y="6269625"/>
            <a:ext cx="406400" cy="406400"/>
          </a:xfrm>
          <a:prstGeom prst="rect">
            <a:avLst/>
          </a:prstGeom>
        </p:spPr>
      </p:pic>
    </p:spTree>
    <p:extLst>
      <p:ext uri="{BB962C8B-B14F-4D97-AF65-F5344CB8AC3E}">
        <p14:creationId xmlns:p14="http://schemas.microsoft.com/office/powerpoint/2010/main" val="2941354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7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5918">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9E9FF-0187-4D25-BBB8-1EEFF8D665CC}"/>
              </a:ext>
            </a:extLst>
          </p:cNvPr>
          <p:cNvSpPr>
            <a:spLocks noGrp="1"/>
          </p:cNvSpPr>
          <p:nvPr>
            <p:ph type="title"/>
          </p:nvPr>
        </p:nvSpPr>
        <p:spPr>
          <a:xfrm>
            <a:off x="0" y="5532437"/>
            <a:ext cx="12192000" cy="1325563"/>
          </a:xfrm>
          <a:solidFill>
            <a:schemeClr val="bg1"/>
          </a:solidFill>
        </p:spPr>
        <p:txBody>
          <a:bodyPr/>
          <a:lstStyle/>
          <a:p>
            <a:pPr algn="ctr"/>
            <a:r>
              <a:rPr lang="en-US" dirty="0">
                <a:latin typeface="Cambria" panose="02040503050406030204" pitchFamily="18" charset="0"/>
              </a:rPr>
              <a:t>Tone of </a:t>
            </a:r>
            <a:r>
              <a:rPr lang="en-US" dirty="0" err="1">
                <a:latin typeface="Cambria" panose="02040503050406030204" pitchFamily="18" charset="0"/>
              </a:rPr>
              <a:t>Voice</a:t>
            </a:r>
            <a:r>
              <a:rPr lang="en-US" baseline="30000" dirty="0" err="1">
                <a:latin typeface="Cambria" panose="02040503050406030204" pitchFamily="18" charset="0"/>
              </a:rPr>
              <a:t>2</a:t>
            </a:r>
            <a:endParaRPr lang="en-US" baseline="30000" dirty="0">
              <a:latin typeface="Cambria" panose="02040503050406030204" pitchFamily="18" charset="0"/>
            </a:endParaRPr>
          </a:p>
        </p:txBody>
      </p:sp>
      <p:grpSp>
        <p:nvGrpSpPr>
          <p:cNvPr id="19" name="Group 18">
            <a:extLst>
              <a:ext uri="{FF2B5EF4-FFF2-40B4-BE49-F238E27FC236}">
                <a16:creationId xmlns:a16="http://schemas.microsoft.com/office/drawing/2014/main" id="{5DF212C3-DAF3-4E38-82AF-6C7B4580DEF8}"/>
              </a:ext>
            </a:extLst>
          </p:cNvPr>
          <p:cNvGrpSpPr/>
          <p:nvPr/>
        </p:nvGrpSpPr>
        <p:grpSpPr>
          <a:xfrm>
            <a:off x="350728" y="1327759"/>
            <a:ext cx="3469710" cy="2676140"/>
            <a:chOff x="350728" y="1327759"/>
            <a:chExt cx="3469710" cy="2676140"/>
          </a:xfrm>
        </p:grpSpPr>
        <p:sp>
          <p:nvSpPr>
            <p:cNvPr id="10" name="Arrow: Right 9">
              <a:extLst>
                <a:ext uri="{FF2B5EF4-FFF2-40B4-BE49-F238E27FC236}">
                  <a16:creationId xmlns:a16="http://schemas.microsoft.com/office/drawing/2014/main" id="{09F31838-5BE4-4D7E-B5E5-84BDAFD63C17}"/>
                </a:ext>
              </a:extLst>
            </p:cNvPr>
            <p:cNvSpPr/>
            <p:nvPr/>
          </p:nvSpPr>
          <p:spPr>
            <a:xfrm rot="5400000">
              <a:off x="1653435" y="2755096"/>
              <a:ext cx="864296" cy="660748"/>
            </a:xfrm>
            <a:prstGeom prst="rightArrow">
              <a:avLst/>
            </a:prstGeom>
            <a:solidFill>
              <a:srgbClr val="788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084D60E5-9B3A-44DF-9333-33E46A4A4E73}"/>
                </a:ext>
              </a:extLst>
            </p:cNvPr>
            <p:cNvGrpSpPr/>
            <p:nvPr/>
          </p:nvGrpSpPr>
          <p:grpSpPr>
            <a:xfrm>
              <a:off x="350728" y="1327759"/>
              <a:ext cx="3469710" cy="2676140"/>
              <a:chOff x="350728" y="1327759"/>
              <a:chExt cx="3469710" cy="2676140"/>
            </a:xfrm>
          </p:grpSpPr>
          <p:sp>
            <p:nvSpPr>
              <p:cNvPr id="7" name="Rectangle: Rounded Corners 6">
                <a:extLst>
                  <a:ext uri="{FF2B5EF4-FFF2-40B4-BE49-F238E27FC236}">
                    <a16:creationId xmlns:a16="http://schemas.microsoft.com/office/drawing/2014/main" id="{202A7ED1-8F6F-4999-B022-D9052F03E117}"/>
                  </a:ext>
                </a:extLst>
              </p:cNvPr>
              <p:cNvSpPr/>
              <p:nvPr/>
            </p:nvSpPr>
            <p:spPr>
              <a:xfrm>
                <a:off x="350728" y="1327759"/>
                <a:ext cx="3469710" cy="1325563"/>
              </a:xfrm>
              <a:prstGeom prst="roundRect">
                <a:avLst/>
              </a:prstGeom>
              <a:solidFill>
                <a:srgbClr val="788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Cambria" panose="02040503050406030204" pitchFamily="18" charset="0"/>
                  </a:rPr>
                  <a:t>Instructions</a:t>
                </a:r>
              </a:p>
            </p:txBody>
          </p:sp>
          <p:sp>
            <p:nvSpPr>
              <p:cNvPr id="13" name="TextBox 12">
                <a:extLst>
                  <a:ext uri="{FF2B5EF4-FFF2-40B4-BE49-F238E27FC236}">
                    <a16:creationId xmlns:a16="http://schemas.microsoft.com/office/drawing/2014/main" id="{15A5649D-FCA1-4C4D-9F05-839B6DB83760}"/>
                  </a:ext>
                </a:extLst>
              </p:cNvPr>
              <p:cNvSpPr txBox="1"/>
              <p:nvPr/>
            </p:nvSpPr>
            <p:spPr>
              <a:xfrm>
                <a:off x="488514" y="3542234"/>
                <a:ext cx="3194137" cy="461665"/>
              </a:xfrm>
              <a:prstGeom prst="rect">
                <a:avLst/>
              </a:prstGeom>
              <a:noFill/>
            </p:spPr>
            <p:txBody>
              <a:bodyPr wrap="square" rtlCol="0">
                <a:spAutoFit/>
              </a:bodyPr>
              <a:lstStyle/>
              <a:p>
                <a:pPr algn="ctr"/>
                <a:r>
                  <a:rPr lang="en-US" sz="2400" dirty="0">
                    <a:solidFill>
                      <a:schemeClr val="bg1"/>
                    </a:solidFill>
                    <a:latin typeface="Cambria" panose="02040503050406030204" pitchFamily="18" charset="0"/>
                  </a:rPr>
                  <a:t>Calm, neutral tone</a:t>
                </a:r>
              </a:p>
            </p:txBody>
          </p:sp>
        </p:grpSp>
      </p:grpSp>
      <p:grpSp>
        <p:nvGrpSpPr>
          <p:cNvPr id="18" name="Group 17">
            <a:extLst>
              <a:ext uri="{FF2B5EF4-FFF2-40B4-BE49-F238E27FC236}">
                <a16:creationId xmlns:a16="http://schemas.microsoft.com/office/drawing/2014/main" id="{9E2FAABA-FC81-4B49-9532-C98400B3AAF3}"/>
              </a:ext>
            </a:extLst>
          </p:cNvPr>
          <p:cNvGrpSpPr/>
          <p:nvPr/>
        </p:nvGrpSpPr>
        <p:grpSpPr>
          <a:xfrm>
            <a:off x="4361145" y="1327759"/>
            <a:ext cx="3469710" cy="2673508"/>
            <a:chOff x="4361145" y="1327759"/>
            <a:chExt cx="3469710" cy="2673508"/>
          </a:xfrm>
        </p:grpSpPr>
        <p:sp>
          <p:nvSpPr>
            <p:cNvPr id="8" name="Rectangle: Rounded Corners 7">
              <a:extLst>
                <a:ext uri="{FF2B5EF4-FFF2-40B4-BE49-F238E27FC236}">
                  <a16:creationId xmlns:a16="http://schemas.microsoft.com/office/drawing/2014/main" id="{338C59AA-1289-43DA-969F-058E9FE1C224}"/>
                </a:ext>
              </a:extLst>
            </p:cNvPr>
            <p:cNvSpPr/>
            <p:nvPr/>
          </p:nvSpPr>
          <p:spPr>
            <a:xfrm>
              <a:off x="4361145" y="1327759"/>
              <a:ext cx="3469710" cy="1325563"/>
            </a:xfrm>
            <a:prstGeom prst="roundRect">
              <a:avLst/>
            </a:prstGeom>
            <a:solidFill>
              <a:srgbClr val="5477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Cambria" panose="02040503050406030204" pitchFamily="18" charset="0"/>
                </a:rPr>
                <a:t>Praise</a:t>
              </a:r>
            </a:p>
          </p:txBody>
        </p:sp>
        <p:sp>
          <p:nvSpPr>
            <p:cNvPr id="11" name="Arrow: Right 10">
              <a:extLst>
                <a:ext uri="{FF2B5EF4-FFF2-40B4-BE49-F238E27FC236}">
                  <a16:creationId xmlns:a16="http://schemas.microsoft.com/office/drawing/2014/main" id="{83AFD803-4EC9-465F-B47B-0CF23F458FBA}"/>
                </a:ext>
              </a:extLst>
            </p:cNvPr>
            <p:cNvSpPr/>
            <p:nvPr/>
          </p:nvSpPr>
          <p:spPr>
            <a:xfrm rot="5400000">
              <a:off x="5663852" y="2751964"/>
              <a:ext cx="864296" cy="660748"/>
            </a:xfrm>
            <a:prstGeom prst="rightArrow">
              <a:avLst/>
            </a:prstGeom>
            <a:solidFill>
              <a:srgbClr val="5477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E7B6511B-CB79-440A-B173-F4351EC7F20A}"/>
                </a:ext>
              </a:extLst>
            </p:cNvPr>
            <p:cNvSpPr txBox="1"/>
            <p:nvPr/>
          </p:nvSpPr>
          <p:spPr>
            <a:xfrm>
              <a:off x="4498931" y="3539602"/>
              <a:ext cx="3194137" cy="461665"/>
            </a:xfrm>
            <a:prstGeom prst="rect">
              <a:avLst/>
            </a:prstGeom>
            <a:noFill/>
          </p:spPr>
          <p:txBody>
            <a:bodyPr wrap="square" rtlCol="0">
              <a:spAutoFit/>
            </a:bodyPr>
            <a:lstStyle/>
            <a:p>
              <a:pPr algn="ctr"/>
              <a:r>
                <a:rPr lang="en-US" sz="2400" dirty="0">
                  <a:solidFill>
                    <a:schemeClr val="bg1"/>
                  </a:solidFill>
                  <a:latin typeface="Cambria" panose="02040503050406030204" pitchFamily="18" charset="0"/>
                </a:rPr>
                <a:t>Excited, upbeat tone</a:t>
              </a:r>
            </a:p>
          </p:txBody>
        </p:sp>
      </p:grpSp>
      <p:grpSp>
        <p:nvGrpSpPr>
          <p:cNvPr id="20" name="Group 19">
            <a:extLst>
              <a:ext uri="{FF2B5EF4-FFF2-40B4-BE49-F238E27FC236}">
                <a16:creationId xmlns:a16="http://schemas.microsoft.com/office/drawing/2014/main" id="{FD5AC7B1-6DB9-425B-8F5E-61CE3F7590C7}"/>
              </a:ext>
            </a:extLst>
          </p:cNvPr>
          <p:cNvGrpSpPr/>
          <p:nvPr/>
        </p:nvGrpSpPr>
        <p:grpSpPr>
          <a:xfrm>
            <a:off x="8371562" y="1327759"/>
            <a:ext cx="3469710" cy="2673508"/>
            <a:chOff x="8371562" y="1327759"/>
            <a:chExt cx="3469710" cy="2673508"/>
          </a:xfrm>
        </p:grpSpPr>
        <p:sp>
          <p:nvSpPr>
            <p:cNvPr id="9" name="Rectangle: Rounded Corners 8">
              <a:extLst>
                <a:ext uri="{FF2B5EF4-FFF2-40B4-BE49-F238E27FC236}">
                  <a16:creationId xmlns:a16="http://schemas.microsoft.com/office/drawing/2014/main" id="{93F8E8D5-ED08-41FE-9B9B-5B882890BC85}"/>
                </a:ext>
              </a:extLst>
            </p:cNvPr>
            <p:cNvSpPr/>
            <p:nvPr/>
          </p:nvSpPr>
          <p:spPr>
            <a:xfrm>
              <a:off x="8371562" y="1327759"/>
              <a:ext cx="3469710" cy="1325563"/>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Cambria" panose="02040503050406030204" pitchFamily="18" charset="0"/>
                </a:rPr>
                <a:t>Reprimands</a:t>
              </a:r>
            </a:p>
          </p:txBody>
        </p:sp>
        <p:sp>
          <p:nvSpPr>
            <p:cNvPr id="12" name="Arrow: Right 11">
              <a:extLst>
                <a:ext uri="{FF2B5EF4-FFF2-40B4-BE49-F238E27FC236}">
                  <a16:creationId xmlns:a16="http://schemas.microsoft.com/office/drawing/2014/main" id="{23A2F858-E3CD-4685-8BA0-5039B9E86AA8}"/>
                </a:ext>
              </a:extLst>
            </p:cNvPr>
            <p:cNvSpPr/>
            <p:nvPr/>
          </p:nvSpPr>
          <p:spPr>
            <a:xfrm rot="5400000">
              <a:off x="9674269" y="2751964"/>
              <a:ext cx="864296" cy="660748"/>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6E849E2A-816C-45BB-86E1-B418D9E256CC}"/>
                </a:ext>
              </a:extLst>
            </p:cNvPr>
            <p:cNvSpPr txBox="1"/>
            <p:nvPr/>
          </p:nvSpPr>
          <p:spPr>
            <a:xfrm>
              <a:off x="8509348" y="3539602"/>
              <a:ext cx="3194137" cy="461665"/>
            </a:xfrm>
            <a:prstGeom prst="rect">
              <a:avLst/>
            </a:prstGeom>
            <a:noFill/>
          </p:spPr>
          <p:txBody>
            <a:bodyPr wrap="square" rtlCol="0">
              <a:spAutoFit/>
            </a:bodyPr>
            <a:lstStyle/>
            <a:p>
              <a:pPr algn="ctr"/>
              <a:r>
                <a:rPr lang="en-US" sz="2400" dirty="0">
                  <a:solidFill>
                    <a:schemeClr val="bg1"/>
                  </a:solidFill>
                  <a:latin typeface="Cambria" panose="02040503050406030204" pitchFamily="18" charset="0"/>
                </a:rPr>
                <a:t>Firm, steady tone</a:t>
              </a:r>
            </a:p>
          </p:txBody>
        </p:sp>
      </p:grpSp>
      <p:pic>
        <p:nvPicPr>
          <p:cNvPr id="21" name="ODD Presentation Final">
            <a:hlinkClick r:id="" action="ppaction://media"/>
            <a:extLst>
              <a:ext uri="{FF2B5EF4-FFF2-40B4-BE49-F238E27FC236}">
                <a16:creationId xmlns:a16="http://schemas.microsoft.com/office/drawing/2014/main" id="{5B5283A6-9DB3-4E44-945E-979914AA6A89}"/>
              </a:ext>
            </a:extLst>
          </p:cNvPr>
          <p:cNvPicPr>
            <a:picLocks noChangeAspect="1"/>
          </p:cNvPicPr>
          <p:nvPr>
            <a:audioFile r:link="rId2"/>
            <p:extLst>
              <p:ext uri="{DAA4B4D4-6D71-4841-9C94-3DE7FCFB9230}">
                <p14:media xmlns:p14="http://schemas.microsoft.com/office/powerpoint/2010/main" r:embed="rId3">
                  <p14:trim st="365000" end="178458.4126"/>
                </p14:media>
              </p:ext>
            </p:extLst>
          </p:nvPr>
        </p:nvPicPr>
        <p:blipFill>
          <a:blip r:embed="rId6"/>
          <a:stretch>
            <a:fillRect/>
          </a:stretch>
        </p:blipFill>
        <p:spPr>
          <a:xfrm>
            <a:off x="11542038" y="6269625"/>
            <a:ext cx="406400" cy="406400"/>
          </a:xfrm>
          <a:prstGeom prst="rect">
            <a:avLst/>
          </a:prstGeom>
        </p:spPr>
      </p:pic>
    </p:spTree>
    <p:custDataLst>
      <p:tags r:id="rId1"/>
    </p:custDataLst>
    <p:extLst>
      <p:ext uri="{BB962C8B-B14F-4D97-AF65-F5344CB8AC3E}">
        <p14:creationId xmlns:p14="http://schemas.microsoft.com/office/powerpoint/2010/main" val="269612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800"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AC68B-27B7-4A72-BA56-40BDD03E2D61}"/>
              </a:ext>
            </a:extLst>
          </p:cNvPr>
          <p:cNvSpPr>
            <a:spLocks noGrp="1"/>
          </p:cNvSpPr>
          <p:nvPr>
            <p:ph type="title"/>
          </p:nvPr>
        </p:nvSpPr>
        <p:spPr>
          <a:xfrm>
            <a:off x="0" y="1"/>
            <a:ext cx="12192000" cy="1690688"/>
          </a:xfrm>
          <a:solidFill>
            <a:schemeClr val="tx1">
              <a:lumMod val="75000"/>
              <a:lumOff val="25000"/>
            </a:schemeClr>
          </a:solidFill>
        </p:spPr>
        <p:txBody>
          <a:bodyPr/>
          <a:lstStyle/>
          <a:p>
            <a:pPr algn="ctr"/>
            <a:r>
              <a:rPr lang="en-US" dirty="0">
                <a:solidFill>
                  <a:schemeClr val="bg1"/>
                </a:solidFill>
                <a:latin typeface="Cambria" panose="02040503050406030204" pitchFamily="18" charset="0"/>
              </a:rPr>
              <a:t>Behavior Management Plans</a:t>
            </a:r>
          </a:p>
        </p:txBody>
      </p:sp>
      <p:graphicFrame>
        <p:nvGraphicFramePr>
          <p:cNvPr id="4" name="Content Placeholder 3">
            <a:extLst>
              <a:ext uri="{FF2B5EF4-FFF2-40B4-BE49-F238E27FC236}">
                <a16:creationId xmlns:a16="http://schemas.microsoft.com/office/drawing/2014/main" id="{FAC51BB0-24D2-4E8B-BEAF-8256AC210967}"/>
              </a:ext>
            </a:extLst>
          </p:cNvPr>
          <p:cNvGraphicFramePr>
            <a:graphicFrameLocks noGrp="1"/>
          </p:cNvGraphicFramePr>
          <p:nvPr>
            <p:ph idx="1"/>
            <p:extLst>
              <p:ext uri="{D42A27DB-BD31-4B8C-83A1-F6EECF244321}">
                <p14:modId xmlns:p14="http://schemas.microsoft.com/office/powerpoint/2010/main" val="217241371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TextBox 4">
            <a:extLst>
              <a:ext uri="{FF2B5EF4-FFF2-40B4-BE49-F238E27FC236}">
                <a16:creationId xmlns:a16="http://schemas.microsoft.com/office/drawing/2014/main" id="{68F6F5B7-9050-4F8D-B7F2-701D7FFB5CB5}"/>
              </a:ext>
            </a:extLst>
          </p:cNvPr>
          <p:cNvSpPr txBox="1"/>
          <p:nvPr/>
        </p:nvSpPr>
        <p:spPr>
          <a:xfrm>
            <a:off x="6722302" y="4001294"/>
            <a:ext cx="3557392" cy="707886"/>
          </a:xfrm>
          <a:prstGeom prst="rect">
            <a:avLst/>
          </a:prstGeom>
          <a:noFill/>
        </p:spPr>
        <p:txBody>
          <a:bodyPr wrap="square" rtlCol="0">
            <a:spAutoFit/>
          </a:bodyPr>
          <a:lstStyle/>
          <a:p>
            <a:r>
              <a:rPr lang="en-US" sz="4000" dirty="0">
                <a:solidFill>
                  <a:schemeClr val="bg1"/>
                </a:solidFill>
                <a:latin typeface="Cambria" panose="02040503050406030204" pitchFamily="18" charset="0"/>
              </a:rPr>
              <a:t>Class-wide</a:t>
            </a:r>
          </a:p>
        </p:txBody>
      </p:sp>
      <p:sp>
        <p:nvSpPr>
          <p:cNvPr id="6" name="TextBox 5">
            <a:extLst>
              <a:ext uri="{FF2B5EF4-FFF2-40B4-BE49-F238E27FC236}">
                <a16:creationId xmlns:a16="http://schemas.microsoft.com/office/drawing/2014/main" id="{8F4332EE-A4D3-48E0-B0F4-D3E9C5DFAC52}"/>
              </a:ext>
            </a:extLst>
          </p:cNvPr>
          <p:cNvSpPr txBox="1"/>
          <p:nvPr/>
        </p:nvSpPr>
        <p:spPr>
          <a:xfrm>
            <a:off x="2739025" y="3293408"/>
            <a:ext cx="3557392" cy="707886"/>
          </a:xfrm>
          <a:prstGeom prst="rect">
            <a:avLst/>
          </a:prstGeom>
          <a:noFill/>
        </p:spPr>
        <p:txBody>
          <a:bodyPr wrap="square" rtlCol="0">
            <a:spAutoFit/>
          </a:bodyPr>
          <a:lstStyle/>
          <a:p>
            <a:r>
              <a:rPr lang="en-US" sz="4000" dirty="0">
                <a:solidFill>
                  <a:schemeClr val="bg1"/>
                </a:solidFill>
                <a:latin typeface="Cambria" panose="02040503050406030204" pitchFamily="18" charset="0"/>
              </a:rPr>
              <a:t>Targeted</a:t>
            </a:r>
          </a:p>
        </p:txBody>
      </p:sp>
      <p:pic>
        <p:nvPicPr>
          <p:cNvPr id="7" name="ODD Presentation Final">
            <a:hlinkClick r:id="" action="ppaction://media"/>
            <a:extLst>
              <a:ext uri="{FF2B5EF4-FFF2-40B4-BE49-F238E27FC236}">
                <a16:creationId xmlns:a16="http://schemas.microsoft.com/office/drawing/2014/main" id="{7009D20D-0DE8-4BD7-8E9B-E0B419600742}"/>
              </a:ext>
            </a:extLst>
          </p:cNvPr>
          <p:cNvPicPr>
            <a:picLocks noChangeAspect="1"/>
          </p:cNvPicPr>
          <p:nvPr>
            <a:audioFile r:link="rId2"/>
            <p:extLst>
              <p:ext uri="{DAA4B4D4-6D71-4841-9C94-3DE7FCFB9230}">
                <p14:media xmlns:p14="http://schemas.microsoft.com/office/powerpoint/2010/main" r:embed="rId3">
                  <p14:trim st="400800" end="162258.4126"/>
                </p14:media>
              </p:ext>
            </p:extLst>
          </p:nvPr>
        </p:nvPicPr>
        <p:blipFill>
          <a:blip r:embed="rId11"/>
          <a:stretch>
            <a:fillRect/>
          </a:stretch>
        </p:blipFill>
        <p:spPr>
          <a:xfrm>
            <a:off x="11542038" y="6269625"/>
            <a:ext cx="406400" cy="406400"/>
          </a:xfrm>
          <a:prstGeom prst="rect">
            <a:avLst/>
          </a:prstGeom>
        </p:spPr>
      </p:pic>
    </p:spTree>
    <p:custDataLst>
      <p:tags r:id="rId1"/>
    </p:custDataLst>
    <p:extLst>
      <p:ext uri="{BB962C8B-B14F-4D97-AF65-F5344CB8AC3E}">
        <p14:creationId xmlns:p14="http://schemas.microsoft.com/office/powerpoint/2010/main" val="380880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4C0CC-432D-4EF0-8E72-8B7A515197F4}"/>
              </a:ext>
            </a:extLst>
          </p:cNvPr>
          <p:cNvSpPr>
            <a:spLocks noGrp="1"/>
          </p:cNvSpPr>
          <p:nvPr>
            <p:ph type="title"/>
          </p:nvPr>
        </p:nvSpPr>
        <p:spPr>
          <a:xfrm>
            <a:off x="0" y="0"/>
            <a:ext cx="12192000" cy="1677436"/>
          </a:xfrm>
          <a:solidFill>
            <a:schemeClr val="bg1"/>
          </a:solidFill>
        </p:spPr>
        <p:txBody>
          <a:bodyPr/>
          <a:lstStyle/>
          <a:p>
            <a:pPr algn="ctr"/>
            <a:r>
              <a:rPr lang="en-US" dirty="0">
                <a:latin typeface="Cambria" panose="02040503050406030204" pitchFamily="18" charset="0"/>
              </a:rPr>
              <a:t>Token </a:t>
            </a:r>
            <a:r>
              <a:rPr lang="en-US" dirty="0" err="1">
                <a:latin typeface="Cambria" panose="02040503050406030204" pitchFamily="18" charset="0"/>
              </a:rPr>
              <a:t>Economy</a:t>
            </a:r>
            <a:r>
              <a:rPr lang="en-US" baseline="30000" dirty="0" err="1">
                <a:latin typeface="Cambria" panose="02040503050406030204" pitchFamily="18" charset="0"/>
              </a:rPr>
              <a:t>3</a:t>
            </a:r>
            <a:endParaRPr lang="en-US" baseline="30000" dirty="0">
              <a:latin typeface="Cambria" panose="02040503050406030204" pitchFamily="18" charset="0"/>
            </a:endParaRPr>
          </a:p>
        </p:txBody>
      </p:sp>
      <p:graphicFrame>
        <p:nvGraphicFramePr>
          <p:cNvPr id="8" name="Diagram 7">
            <a:extLst>
              <a:ext uri="{FF2B5EF4-FFF2-40B4-BE49-F238E27FC236}">
                <a16:creationId xmlns:a16="http://schemas.microsoft.com/office/drawing/2014/main" id="{A44E63CF-69C5-4621-A439-A3E87383F58B}"/>
              </a:ext>
            </a:extLst>
          </p:cNvPr>
          <p:cNvGraphicFramePr/>
          <p:nvPr>
            <p:extLst>
              <p:ext uri="{D42A27DB-BD31-4B8C-83A1-F6EECF244321}">
                <p14:modId xmlns:p14="http://schemas.microsoft.com/office/powerpoint/2010/main" val="1187024172"/>
              </p:ext>
            </p:extLst>
          </p:nvPr>
        </p:nvGraphicFramePr>
        <p:xfrm>
          <a:off x="177800" y="800100"/>
          <a:ext cx="11836400" cy="68691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ODD Presentation Final">
            <a:hlinkClick r:id="" action="ppaction://media"/>
            <a:extLst>
              <a:ext uri="{FF2B5EF4-FFF2-40B4-BE49-F238E27FC236}">
                <a16:creationId xmlns:a16="http://schemas.microsoft.com/office/drawing/2014/main" id="{D909C5FB-C02A-4B80-863D-3CFF11AE1DD7}"/>
              </a:ext>
            </a:extLst>
          </p:cNvPr>
          <p:cNvPicPr>
            <a:picLocks noChangeAspect="1"/>
          </p:cNvPicPr>
          <p:nvPr>
            <a:audioFile r:link="rId1"/>
            <p:extLst>
              <p:ext uri="{DAA4B4D4-6D71-4841-9C94-3DE7FCFB9230}">
                <p14:media xmlns:p14="http://schemas.microsoft.com/office/powerpoint/2010/main" r:embed="rId2">
                  <p14:trim st="417000" end="149258.4126"/>
                </p14:media>
              </p:ext>
            </p:extLst>
          </p:nvPr>
        </p:nvPicPr>
        <p:blipFill>
          <a:blip r:embed="rId10"/>
          <a:stretch>
            <a:fillRect/>
          </a:stretch>
        </p:blipFill>
        <p:spPr>
          <a:xfrm>
            <a:off x="11542038" y="6269625"/>
            <a:ext cx="406400" cy="406400"/>
          </a:xfrm>
          <a:prstGeom prst="rect">
            <a:avLst/>
          </a:prstGeom>
        </p:spPr>
      </p:pic>
    </p:spTree>
    <p:extLst>
      <p:ext uri="{BB962C8B-B14F-4D97-AF65-F5344CB8AC3E}">
        <p14:creationId xmlns:p14="http://schemas.microsoft.com/office/powerpoint/2010/main" val="2503371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5918">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427CB-838D-4FE1-A559-5BA9A747DF44}"/>
              </a:ext>
            </a:extLst>
          </p:cNvPr>
          <p:cNvSpPr>
            <a:spLocks noGrp="1"/>
          </p:cNvSpPr>
          <p:nvPr>
            <p:ph type="title"/>
          </p:nvPr>
        </p:nvSpPr>
        <p:spPr>
          <a:xfrm>
            <a:off x="443486" y="365125"/>
            <a:ext cx="6700264" cy="1287212"/>
          </a:xfrm>
          <a:solidFill>
            <a:schemeClr val="bg2"/>
          </a:solidFill>
          <a:ln>
            <a:solidFill>
              <a:schemeClr val="bg1"/>
            </a:solidFill>
          </a:ln>
        </p:spPr>
        <p:txBody>
          <a:bodyPr/>
          <a:lstStyle/>
          <a:p>
            <a:pPr algn="ctr"/>
            <a:r>
              <a:rPr lang="en-US" dirty="0">
                <a:latin typeface="Cambria" panose="02040503050406030204" pitchFamily="18" charset="0"/>
              </a:rPr>
              <a:t>Good Behavior </a:t>
            </a:r>
            <a:r>
              <a:rPr lang="en-US" dirty="0" err="1">
                <a:latin typeface="Cambria" panose="02040503050406030204" pitchFamily="18" charset="0"/>
              </a:rPr>
              <a:t>Game</a:t>
            </a:r>
            <a:r>
              <a:rPr lang="en-US" baseline="30000" dirty="0" err="1">
                <a:latin typeface="Cambria" panose="02040503050406030204" pitchFamily="18" charset="0"/>
              </a:rPr>
              <a:t>4</a:t>
            </a:r>
            <a:endParaRPr lang="en-US" baseline="30000" dirty="0">
              <a:latin typeface="Cambria" panose="02040503050406030204" pitchFamily="18" charset="0"/>
            </a:endParaRPr>
          </a:p>
        </p:txBody>
      </p:sp>
      <p:pic>
        <p:nvPicPr>
          <p:cNvPr id="5" name="Content Placeholder 4">
            <a:extLst>
              <a:ext uri="{FF2B5EF4-FFF2-40B4-BE49-F238E27FC236}">
                <a16:creationId xmlns:a16="http://schemas.microsoft.com/office/drawing/2014/main" id="{00C326D9-4DF4-4552-A930-249D366672D8}"/>
              </a:ext>
            </a:extLst>
          </p:cNvPr>
          <p:cNvPicPr>
            <a:picLocks noGrp="1" noChangeAspect="1"/>
          </p:cNvPicPr>
          <p:nvPr>
            <p:ph idx="1"/>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9093" t="5477"/>
          <a:stretch/>
        </p:blipFill>
        <p:spPr>
          <a:xfrm>
            <a:off x="443486" y="1909011"/>
            <a:ext cx="6700264" cy="4583864"/>
          </a:xfrm>
        </p:spPr>
      </p:pic>
      <p:sp>
        <p:nvSpPr>
          <p:cNvPr id="12" name="Rectangle 11">
            <a:extLst>
              <a:ext uri="{FF2B5EF4-FFF2-40B4-BE49-F238E27FC236}">
                <a16:creationId xmlns:a16="http://schemas.microsoft.com/office/drawing/2014/main" id="{635713F5-272A-4CC8-9FCB-06AB423227A9}"/>
              </a:ext>
            </a:extLst>
          </p:cNvPr>
          <p:cNvSpPr/>
          <p:nvPr/>
        </p:nvSpPr>
        <p:spPr>
          <a:xfrm>
            <a:off x="7379368" y="365125"/>
            <a:ext cx="4369146" cy="61277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Cambria" panose="02040503050406030204" pitchFamily="18" charset="0"/>
              </a:rPr>
              <a:t>Split students into groups</a:t>
            </a:r>
          </a:p>
          <a:p>
            <a:pPr algn="ctr"/>
            <a:endParaRPr lang="en-US" sz="2800" dirty="0">
              <a:latin typeface="Cambria" panose="02040503050406030204" pitchFamily="18" charset="0"/>
            </a:endParaRPr>
          </a:p>
          <a:p>
            <a:pPr algn="ctr"/>
            <a:endParaRPr lang="en-US" sz="2800" dirty="0">
              <a:latin typeface="Cambria" panose="02040503050406030204" pitchFamily="18" charset="0"/>
            </a:endParaRPr>
          </a:p>
          <a:p>
            <a:pPr algn="ctr"/>
            <a:r>
              <a:rPr lang="en-US" sz="2800" dirty="0">
                <a:latin typeface="Cambria" panose="02040503050406030204" pitchFamily="18" charset="0"/>
              </a:rPr>
              <a:t>Praise appropriate behavior</a:t>
            </a:r>
          </a:p>
          <a:p>
            <a:pPr algn="ctr"/>
            <a:endParaRPr lang="en-US" sz="2800" dirty="0">
              <a:latin typeface="Cambria" panose="02040503050406030204" pitchFamily="18" charset="0"/>
            </a:endParaRPr>
          </a:p>
          <a:p>
            <a:pPr algn="ctr"/>
            <a:endParaRPr lang="en-US" sz="2800" dirty="0">
              <a:latin typeface="Cambria" panose="02040503050406030204" pitchFamily="18" charset="0"/>
            </a:endParaRPr>
          </a:p>
          <a:p>
            <a:pPr algn="ctr"/>
            <a:r>
              <a:rPr lang="en-US" sz="2800" dirty="0">
                <a:latin typeface="Cambria" panose="02040503050406030204" pitchFamily="18" charset="0"/>
              </a:rPr>
              <a:t>Mark down inappropriate behavior</a:t>
            </a:r>
          </a:p>
          <a:p>
            <a:pPr algn="ctr"/>
            <a:endParaRPr lang="en-US" sz="2800" dirty="0">
              <a:latin typeface="Cambria" panose="02040503050406030204" pitchFamily="18" charset="0"/>
            </a:endParaRPr>
          </a:p>
          <a:p>
            <a:pPr algn="ctr"/>
            <a:endParaRPr lang="en-US" sz="2800" dirty="0">
              <a:latin typeface="Cambria" panose="02040503050406030204" pitchFamily="18" charset="0"/>
            </a:endParaRPr>
          </a:p>
          <a:p>
            <a:pPr algn="ctr"/>
            <a:r>
              <a:rPr lang="en-US" sz="2800" dirty="0">
                <a:latin typeface="Cambria" panose="02040503050406030204" pitchFamily="18" charset="0"/>
              </a:rPr>
              <a:t>Reward groups who meet the behavior goal</a:t>
            </a:r>
          </a:p>
        </p:txBody>
      </p:sp>
      <p:sp>
        <p:nvSpPr>
          <p:cNvPr id="14" name="Arrow: Down 13">
            <a:extLst>
              <a:ext uri="{FF2B5EF4-FFF2-40B4-BE49-F238E27FC236}">
                <a16:creationId xmlns:a16="http://schemas.microsoft.com/office/drawing/2014/main" id="{F628730D-39AA-4830-9D0D-5071F3F7B6F9}"/>
              </a:ext>
            </a:extLst>
          </p:cNvPr>
          <p:cNvSpPr/>
          <p:nvPr/>
        </p:nvSpPr>
        <p:spPr>
          <a:xfrm>
            <a:off x="9339351" y="1267326"/>
            <a:ext cx="449179" cy="641685"/>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row: Down 14">
            <a:extLst>
              <a:ext uri="{FF2B5EF4-FFF2-40B4-BE49-F238E27FC236}">
                <a16:creationId xmlns:a16="http://schemas.microsoft.com/office/drawing/2014/main" id="{BD61D47F-9FE7-4F6E-BFDE-D33987CA3DFC}"/>
              </a:ext>
            </a:extLst>
          </p:cNvPr>
          <p:cNvSpPr/>
          <p:nvPr/>
        </p:nvSpPr>
        <p:spPr>
          <a:xfrm>
            <a:off x="9339351" y="2959768"/>
            <a:ext cx="449179" cy="641685"/>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Arrow: Down 15">
            <a:extLst>
              <a:ext uri="{FF2B5EF4-FFF2-40B4-BE49-F238E27FC236}">
                <a16:creationId xmlns:a16="http://schemas.microsoft.com/office/drawing/2014/main" id="{BED54BBE-5FCD-456B-A415-52E3039EAA36}"/>
              </a:ext>
            </a:extLst>
          </p:cNvPr>
          <p:cNvSpPr/>
          <p:nvPr/>
        </p:nvSpPr>
        <p:spPr>
          <a:xfrm>
            <a:off x="9339351" y="4628147"/>
            <a:ext cx="449179" cy="641685"/>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ODD Presentation Final">
            <a:hlinkClick r:id="" action="ppaction://media"/>
            <a:extLst>
              <a:ext uri="{FF2B5EF4-FFF2-40B4-BE49-F238E27FC236}">
                <a16:creationId xmlns:a16="http://schemas.microsoft.com/office/drawing/2014/main" id="{C6880644-AC1D-42CF-9CD3-8BE789FC9CE3}"/>
              </a:ext>
            </a:extLst>
          </p:cNvPr>
          <p:cNvPicPr>
            <a:picLocks noChangeAspect="1"/>
          </p:cNvPicPr>
          <p:nvPr>
            <a:audioFile r:link="rId1"/>
            <p:extLst>
              <p:ext uri="{DAA4B4D4-6D71-4841-9C94-3DE7FCFB9230}">
                <p14:media xmlns:p14="http://schemas.microsoft.com/office/powerpoint/2010/main" r:embed="rId2">
                  <p14:trim st="430000" end="111458.4126"/>
                </p14:media>
              </p:ext>
            </p:extLst>
          </p:nvPr>
        </p:nvPicPr>
        <p:blipFill>
          <a:blip r:embed="rId7"/>
          <a:stretch>
            <a:fillRect/>
          </a:stretch>
        </p:blipFill>
        <p:spPr>
          <a:xfrm>
            <a:off x="11542038" y="6269625"/>
            <a:ext cx="406400" cy="406400"/>
          </a:xfrm>
          <a:prstGeom prst="rect">
            <a:avLst/>
          </a:prstGeom>
        </p:spPr>
      </p:pic>
    </p:spTree>
    <p:extLst>
      <p:ext uri="{BB962C8B-B14F-4D97-AF65-F5344CB8AC3E}">
        <p14:creationId xmlns:p14="http://schemas.microsoft.com/office/powerpoint/2010/main" val="4060035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8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5918">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5E5C-7D02-4A82-B039-C1520313B55A}"/>
              </a:ext>
            </a:extLst>
          </p:cNvPr>
          <p:cNvSpPr>
            <a:spLocks noGrp="1"/>
          </p:cNvSpPr>
          <p:nvPr>
            <p:ph type="title"/>
          </p:nvPr>
        </p:nvSpPr>
        <p:spPr>
          <a:xfrm>
            <a:off x="0" y="2766218"/>
            <a:ext cx="6849979" cy="1325563"/>
          </a:xfrm>
          <a:solidFill>
            <a:schemeClr val="bg1"/>
          </a:solidFill>
        </p:spPr>
        <p:txBody>
          <a:bodyPr/>
          <a:lstStyle/>
          <a:p>
            <a:pPr algn="ctr"/>
            <a:r>
              <a:rPr lang="en-US" dirty="0">
                <a:solidFill>
                  <a:sysClr val="windowText" lastClr="000000"/>
                </a:solidFill>
                <a:latin typeface="Cambria" panose="02040503050406030204" pitchFamily="18" charset="0"/>
              </a:rPr>
              <a:t>Check In/Check </a:t>
            </a:r>
            <a:r>
              <a:rPr lang="en-US" dirty="0" err="1">
                <a:solidFill>
                  <a:sysClr val="windowText" lastClr="000000"/>
                </a:solidFill>
                <a:latin typeface="Cambria" panose="02040503050406030204" pitchFamily="18" charset="0"/>
              </a:rPr>
              <a:t>Out</a:t>
            </a:r>
            <a:r>
              <a:rPr lang="en-US" baseline="30000" dirty="0" err="1">
                <a:solidFill>
                  <a:sysClr val="windowText" lastClr="000000"/>
                </a:solidFill>
                <a:latin typeface="Cambria" panose="02040503050406030204" pitchFamily="18" charset="0"/>
              </a:rPr>
              <a:t>3</a:t>
            </a:r>
            <a:r>
              <a:rPr lang="en-US" dirty="0">
                <a:solidFill>
                  <a:sysClr val="windowText" lastClr="000000"/>
                </a:solidFill>
                <a:latin typeface="Cambria" panose="02040503050406030204" pitchFamily="18" charset="0"/>
              </a:rPr>
              <a:t> </a:t>
            </a:r>
            <a:r>
              <a:rPr lang="en-US" dirty="0">
                <a:solidFill>
                  <a:schemeClr val="bg1"/>
                </a:solidFill>
                <a:latin typeface="Cambria" panose="02040503050406030204" pitchFamily="18" charset="0"/>
              </a:rPr>
              <a:t>Out</a:t>
            </a:r>
          </a:p>
        </p:txBody>
      </p:sp>
      <p:graphicFrame>
        <p:nvGraphicFramePr>
          <p:cNvPr id="4" name="Content Placeholder 3">
            <a:extLst>
              <a:ext uri="{FF2B5EF4-FFF2-40B4-BE49-F238E27FC236}">
                <a16:creationId xmlns:a16="http://schemas.microsoft.com/office/drawing/2014/main" id="{67CBFAD7-ED84-46ED-B281-D5A6C0765054}"/>
              </a:ext>
            </a:extLst>
          </p:cNvPr>
          <p:cNvGraphicFramePr>
            <a:graphicFrameLocks noGrp="1"/>
          </p:cNvGraphicFramePr>
          <p:nvPr>
            <p:ph idx="1"/>
            <p:extLst>
              <p:ext uri="{D42A27DB-BD31-4B8C-83A1-F6EECF244321}">
                <p14:modId xmlns:p14="http://schemas.microsoft.com/office/powerpoint/2010/main" val="2870644669"/>
              </p:ext>
            </p:extLst>
          </p:nvPr>
        </p:nvGraphicFramePr>
        <p:xfrm>
          <a:off x="5313947" y="473576"/>
          <a:ext cx="7680159" cy="595237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ODD Presentation Final">
            <a:hlinkClick r:id="" action="ppaction://media"/>
            <a:extLst>
              <a:ext uri="{FF2B5EF4-FFF2-40B4-BE49-F238E27FC236}">
                <a16:creationId xmlns:a16="http://schemas.microsoft.com/office/drawing/2014/main" id="{9E206632-95A3-4F90-9B15-3D17C14EE98D}"/>
              </a:ext>
            </a:extLst>
          </p:cNvPr>
          <p:cNvPicPr>
            <a:picLocks noChangeAspect="1"/>
          </p:cNvPicPr>
          <p:nvPr>
            <a:audioFile r:link="rId1"/>
            <p:extLst>
              <p:ext uri="{DAA4B4D4-6D71-4841-9C94-3DE7FCFB9230}">
                <p14:media xmlns:p14="http://schemas.microsoft.com/office/powerpoint/2010/main" r:embed="rId2">
                  <p14:trim st="467800" end="83058.4126"/>
                </p14:media>
              </p:ext>
            </p:extLst>
          </p:nvPr>
        </p:nvPicPr>
        <p:blipFill>
          <a:blip r:embed="rId10"/>
          <a:stretch>
            <a:fillRect/>
          </a:stretch>
        </p:blipFill>
        <p:spPr>
          <a:xfrm>
            <a:off x="11542038" y="6269625"/>
            <a:ext cx="406400" cy="406400"/>
          </a:xfrm>
          <a:prstGeom prst="rect">
            <a:avLst/>
          </a:prstGeom>
        </p:spPr>
      </p:pic>
    </p:spTree>
    <p:extLst>
      <p:ext uri="{BB962C8B-B14F-4D97-AF65-F5344CB8AC3E}">
        <p14:creationId xmlns:p14="http://schemas.microsoft.com/office/powerpoint/2010/main" val="71955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5918">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04E833-8A9A-4EBC-AD7E-14E14809C73B}"/>
              </a:ext>
            </a:extLst>
          </p:cNvPr>
          <p:cNvSpPr/>
          <p:nvPr/>
        </p:nvSpPr>
        <p:spPr>
          <a:xfrm>
            <a:off x="176463" y="186069"/>
            <a:ext cx="11823031" cy="6485861"/>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0F8A092F-27B3-4723-ABD0-E9D075ADC162}"/>
              </a:ext>
            </a:extLst>
          </p:cNvPr>
          <p:cNvSpPr>
            <a:spLocks noGrp="1"/>
          </p:cNvSpPr>
          <p:nvPr>
            <p:ph type="title"/>
          </p:nvPr>
        </p:nvSpPr>
        <p:spPr>
          <a:xfrm>
            <a:off x="489098" y="2659891"/>
            <a:ext cx="3328874" cy="1325563"/>
          </a:xfrm>
        </p:spPr>
        <p:txBody>
          <a:bodyPr>
            <a:noAutofit/>
          </a:bodyPr>
          <a:lstStyle/>
          <a:p>
            <a:r>
              <a:rPr lang="en-US" sz="3600" b="1" dirty="0">
                <a:solidFill>
                  <a:schemeClr val="accent3">
                    <a:lumMod val="75000"/>
                  </a:schemeClr>
                </a:solidFill>
                <a:latin typeface="Cambria" panose="02040503050406030204" pitchFamily="18" charset="0"/>
              </a:rPr>
              <a:t>Consider This: A Case Study</a:t>
            </a:r>
            <a:br>
              <a:rPr lang="en-US" sz="3600" b="1" dirty="0">
                <a:solidFill>
                  <a:schemeClr val="accent3">
                    <a:lumMod val="75000"/>
                  </a:schemeClr>
                </a:solidFill>
                <a:latin typeface="Cambria" panose="02040503050406030204" pitchFamily="18" charset="0"/>
              </a:rPr>
            </a:br>
            <a:r>
              <a:rPr lang="en-US" sz="2800" b="1" dirty="0">
                <a:solidFill>
                  <a:schemeClr val="accent3">
                    <a:lumMod val="75000"/>
                  </a:schemeClr>
                </a:solidFill>
                <a:latin typeface="Cambria" panose="02040503050406030204" pitchFamily="18" charset="0"/>
              </a:rPr>
              <a:t>Part 2</a:t>
            </a:r>
            <a:endParaRPr lang="en-US" sz="3600" b="1" dirty="0">
              <a:solidFill>
                <a:schemeClr val="accent3">
                  <a:lumMod val="75000"/>
                </a:schemeClr>
              </a:solidFill>
              <a:latin typeface="Cambria" panose="02040503050406030204" pitchFamily="18" charset="0"/>
            </a:endParaRPr>
          </a:p>
        </p:txBody>
      </p:sp>
      <p:sp>
        <p:nvSpPr>
          <p:cNvPr id="6" name="Content Placeholder 5">
            <a:extLst>
              <a:ext uri="{FF2B5EF4-FFF2-40B4-BE49-F238E27FC236}">
                <a16:creationId xmlns:a16="http://schemas.microsoft.com/office/drawing/2014/main" id="{298DCBA8-C3BB-4B04-AE76-C1D29382573C}"/>
              </a:ext>
            </a:extLst>
          </p:cNvPr>
          <p:cNvSpPr>
            <a:spLocks noGrp="1"/>
          </p:cNvSpPr>
          <p:nvPr>
            <p:ph idx="1"/>
          </p:nvPr>
        </p:nvSpPr>
        <p:spPr>
          <a:xfrm>
            <a:off x="3817972" y="1488835"/>
            <a:ext cx="8004544" cy="4156776"/>
          </a:xfrm>
        </p:spPr>
        <p:txBody>
          <a:bodyPr>
            <a:normAutofit fontScale="92500" lnSpcReduction="20000"/>
          </a:bodyPr>
          <a:lstStyle/>
          <a:p>
            <a:pPr marL="0" indent="0">
              <a:spcAft>
                <a:spcPts val="1000"/>
              </a:spcAft>
              <a:buNone/>
            </a:pPr>
            <a:r>
              <a:rPr lang="en-US" dirty="0">
                <a:latin typeface="Cambria" panose="02040503050406030204" pitchFamily="18" charset="0"/>
              </a:rPr>
              <a:t>As the students finish up their table work, Mrs. Jones asks everyone to put their journals away and to come to the carpet. Ruth stays seated, playing with her pencil. </a:t>
            </a:r>
            <a:r>
              <a:rPr lang="en-US" b="1" dirty="0">
                <a:latin typeface="Cambria" panose="02040503050406030204" pitchFamily="18" charset="0"/>
              </a:rPr>
              <a:t>Mrs. Jones says, “Who has a guess on why the character is sopping wet on the cover of this book? Tell me your ideas as you find a spot on the carpet.”</a:t>
            </a:r>
            <a:r>
              <a:rPr lang="en-US" dirty="0">
                <a:latin typeface="Cambria" panose="02040503050406030204" pitchFamily="18" charset="0"/>
              </a:rPr>
              <a:t> </a:t>
            </a:r>
          </a:p>
          <a:p>
            <a:pPr marL="0" indent="0">
              <a:spcAft>
                <a:spcPts val="1000"/>
              </a:spcAft>
              <a:buNone/>
            </a:pPr>
            <a:r>
              <a:rPr lang="en-US" dirty="0">
                <a:latin typeface="Cambria" panose="02040503050406030204" pitchFamily="18" charset="0"/>
              </a:rPr>
              <a:t>Ruth makes her way over to the carpet and quickly raises her hand and says, “She’s at the water park!” </a:t>
            </a:r>
          </a:p>
          <a:p>
            <a:pPr marL="0" indent="0">
              <a:spcAft>
                <a:spcPts val="1000"/>
              </a:spcAft>
              <a:buNone/>
            </a:pPr>
            <a:r>
              <a:rPr lang="en-US" dirty="0">
                <a:latin typeface="Cambria" panose="02040503050406030204" pitchFamily="18" charset="0"/>
              </a:rPr>
              <a:t>Mrs. Jones responds, </a:t>
            </a:r>
            <a:r>
              <a:rPr lang="en-US" b="1" dirty="0">
                <a:latin typeface="Cambria" panose="02040503050406030204" pitchFamily="18" charset="0"/>
              </a:rPr>
              <a:t>“Ruth, you showed me that you were ready by coming to the carpet and raising your hand. You are ready to learn! </a:t>
            </a:r>
            <a:r>
              <a:rPr lang="en-US" dirty="0">
                <a:latin typeface="Cambria" panose="02040503050406030204" pitchFamily="18" charset="0"/>
              </a:rPr>
              <a:t>Does the class have any other ideas?”</a:t>
            </a:r>
          </a:p>
        </p:txBody>
      </p:sp>
      <p:cxnSp>
        <p:nvCxnSpPr>
          <p:cNvPr id="4" name="Straight Connector 3">
            <a:extLst>
              <a:ext uri="{FF2B5EF4-FFF2-40B4-BE49-F238E27FC236}">
                <a16:creationId xmlns:a16="http://schemas.microsoft.com/office/drawing/2014/main" id="{EF8C0728-0E7C-4771-A85B-42350ECD5ED3}"/>
              </a:ext>
            </a:extLst>
          </p:cNvPr>
          <p:cNvCxnSpPr>
            <a:cxnSpLocks/>
          </p:cNvCxnSpPr>
          <p:nvPr/>
        </p:nvCxnSpPr>
        <p:spPr>
          <a:xfrm>
            <a:off x="3646966" y="1765002"/>
            <a:ext cx="0" cy="3115339"/>
          </a:xfrm>
          <a:prstGeom prst="line">
            <a:avLst/>
          </a:prstGeom>
        </p:spPr>
        <p:style>
          <a:lnRef idx="3">
            <a:schemeClr val="dk1"/>
          </a:lnRef>
          <a:fillRef idx="0">
            <a:schemeClr val="dk1"/>
          </a:fillRef>
          <a:effectRef idx="2">
            <a:schemeClr val="dk1"/>
          </a:effectRef>
          <a:fontRef idx="minor">
            <a:schemeClr val="tx1"/>
          </a:fontRef>
        </p:style>
      </p:cxnSp>
      <p:pic>
        <p:nvPicPr>
          <p:cNvPr id="7" name="ODD Presentation Final">
            <a:hlinkClick r:id="" action="ppaction://media"/>
            <a:extLst>
              <a:ext uri="{FF2B5EF4-FFF2-40B4-BE49-F238E27FC236}">
                <a16:creationId xmlns:a16="http://schemas.microsoft.com/office/drawing/2014/main" id="{86AFB93F-2738-48D5-A48E-FDBD73F0FFCC}"/>
              </a:ext>
            </a:extLst>
          </p:cNvPr>
          <p:cNvPicPr>
            <a:picLocks noChangeAspect="1"/>
          </p:cNvPicPr>
          <p:nvPr>
            <a:audioFile r:link="rId1"/>
            <p:extLst>
              <p:ext uri="{DAA4B4D4-6D71-4841-9C94-3DE7FCFB9230}">
                <p14:media xmlns:p14="http://schemas.microsoft.com/office/powerpoint/2010/main" r:embed="rId2">
                  <p14:trim st="496200" end="20558.4126"/>
                </p14:media>
              </p:ext>
            </p:extLst>
          </p:nvPr>
        </p:nvPicPr>
        <p:blipFill>
          <a:blip r:embed="rId5"/>
          <a:stretch>
            <a:fillRect/>
          </a:stretch>
        </p:blipFill>
        <p:spPr>
          <a:xfrm>
            <a:off x="11542038" y="6269625"/>
            <a:ext cx="406400" cy="406400"/>
          </a:xfrm>
          <a:prstGeom prst="rect">
            <a:avLst/>
          </a:prstGeom>
        </p:spPr>
      </p:pic>
    </p:spTree>
    <p:extLst>
      <p:ext uri="{BB962C8B-B14F-4D97-AF65-F5344CB8AC3E}">
        <p14:creationId xmlns:p14="http://schemas.microsoft.com/office/powerpoint/2010/main" val="2798236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5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5918">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4EB9B-95AB-4EF7-ACCD-26D48F0BA6A3}"/>
              </a:ext>
            </a:extLst>
          </p:cNvPr>
          <p:cNvSpPr>
            <a:spLocks noGrp="1"/>
          </p:cNvSpPr>
          <p:nvPr>
            <p:ph type="title"/>
          </p:nvPr>
        </p:nvSpPr>
        <p:spPr>
          <a:xfrm>
            <a:off x="4669549" y="2300136"/>
            <a:ext cx="7522451" cy="2257727"/>
          </a:xfrm>
        </p:spPr>
        <p:txBody>
          <a:bodyPr>
            <a:noAutofit/>
          </a:bodyPr>
          <a:lstStyle/>
          <a:p>
            <a:r>
              <a:rPr lang="en-US" sz="4000" dirty="0">
                <a:solidFill>
                  <a:schemeClr val="bg1"/>
                </a:solidFill>
                <a:latin typeface="Cambria" panose="02040503050406030204" pitchFamily="18" charset="0"/>
                <a:ea typeface="Verdana" panose="020B0604030504040204" pitchFamily="34" charset="0"/>
                <a:cs typeface="Arial" panose="020B0604020202020204" pitchFamily="34" charset="0"/>
              </a:rPr>
              <a:t>What do you already know about Oppositional Defiant Disorder (ODD)?</a:t>
            </a:r>
          </a:p>
        </p:txBody>
      </p:sp>
      <p:pic>
        <p:nvPicPr>
          <p:cNvPr id="15" name="Picture 14">
            <a:extLst>
              <a:ext uri="{FF2B5EF4-FFF2-40B4-BE49-F238E27FC236}">
                <a16:creationId xmlns:a16="http://schemas.microsoft.com/office/drawing/2014/main" id="{546EAB62-3618-43AA-95CC-88356C2D41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4543425" cy="6858000"/>
          </a:xfrm>
          <a:prstGeom prst="rect">
            <a:avLst/>
          </a:prstGeom>
        </p:spPr>
      </p:pic>
      <p:pic>
        <p:nvPicPr>
          <p:cNvPr id="4" name="ODD Presentation Final">
            <a:hlinkClick r:id="" action="ppaction://media"/>
            <a:extLst>
              <a:ext uri="{FF2B5EF4-FFF2-40B4-BE49-F238E27FC236}">
                <a16:creationId xmlns:a16="http://schemas.microsoft.com/office/drawing/2014/main" id="{2DED84AD-291C-4FFA-8AAE-8A3ECF3B6CB3}"/>
              </a:ext>
            </a:extLst>
          </p:cNvPr>
          <p:cNvPicPr>
            <a:picLocks noChangeAspect="1"/>
          </p:cNvPicPr>
          <p:nvPr>
            <a:audioFile r:link="rId1"/>
            <p:extLst>
              <p:ext uri="{DAA4B4D4-6D71-4841-9C94-3DE7FCFB9230}">
                <p14:media xmlns:p14="http://schemas.microsoft.com/office/powerpoint/2010/main" r:embed="rId2">
                  <p14:trim st="15900" end="540358.4126"/>
                </p14:media>
              </p:ext>
            </p:extLst>
          </p:nvPr>
        </p:nvPicPr>
        <p:blipFill>
          <a:blip r:embed="rId6"/>
          <a:stretch>
            <a:fillRect/>
          </a:stretch>
        </p:blipFill>
        <p:spPr>
          <a:xfrm>
            <a:off x="11542038" y="6269625"/>
            <a:ext cx="406400" cy="406400"/>
          </a:xfrm>
          <a:prstGeom prst="rect">
            <a:avLst/>
          </a:prstGeom>
        </p:spPr>
      </p:pic>
    </p:spTree>
    <p:extLst>
      <p:ext uri="{BB962C8B-B14F-4D97-AF65-F5344CB8AC3E}">
        <p14:creationId xmlns:p14="http://schemas.microsoft.com/office/powerpoint/2010/main" val="818159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7F7C81A-41E0-46D5-8718-C882D84AF83C}"/>
              </a:ext>
            </a:extLst>
          </p:cNvPr>
          <p:cNvSpPr/>
          <p:nvPr/>
        </p:nvSpPr>
        <p:spPr>
          <a:xfrm>
            <a:off x="6589986" y="928778"/>
            <a:ext cx="5602014" cy="5000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0D2AD03-1386-4DBB-903E-6C00A28B1DFC}"/>
              </a:ext>
            </a:extLst>
          </p:cNvPr>
          <p:cNvSpPr>
            <a:spLocks noGrp="1"/>
          </p:cNvSpPr>
          <p:nvPr>
            <p:ph type="title"/>
          </p:nvPr>
        </p:nvSpPr>
        <p:spPr>
          <a:xfrm>
            <a:off x="7070834" y="2766218"/>
            <a:ext cx="4921469" cy="1325563"/>
          </a:xfrm>
        </p:spPr>
        <p:txBody>
          <a:bodyPr/>
          <a:lstStyle/>
          <a:p>
            <a:pPr algn="ctr">
              <a:tabLst>
                <a:tab pos="568325" algn="l"/>
              </a:tabLst>
            </a:pPr>
            <a:r>
              <a:rPr lang="en-US" b="1" dirty="0">
                <a:solidFill>
                  <a:schemeClr val="bg1"/>
                </a:solidFill>
                <a:latin typeface="Cambria" panose="02040503050406030204" pitchFamily="18" charset="0"/>
              </a:rPr>
              <a:t>Set your students up for success!</a:t>
            </a:r>
          </a:p>
        </p:txBody>
      </p:sp>
      <p:pic>
        <p:nvPicPr>
          <p:cNvPr id="11" name="Picture 10">
            <a:extLst>
              <a:ext uri="{FF2B5EF4-FFF2-40B4-BE49-F238E27FC236}">
                <a16:creationId xmlns:a16="http://schemas.microsoft.com/office/drawing/2014/main" id="{7B0D4FAC-4A69-46A3-B966-8D7A1443CA66}"/>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0" y="928778"/>
            <a:ext cx="6589986" cy="5000441"/>
          </a:xfrm>
          <a:prstGeom prst="rect">
            <a:avLst/>
          </a:prstGeom>
        </p:spPr>
      </p:pic>
      <p:pic>
        <p:nvPicPr>
          <p:cNvPr id="6" name="ODD Presentation Final">
            <a:hlinkClick r:id="" action="ppaction://media"/>
            <a:extLst>
              <a:ext uri="{FF2B5EF4-FFF2-40B4-BE49-F238E27FC236}">
                <a16:creationId xmlns:a16="http://schemas.microsoft.com/office/drawing/2014/main" id="{19362B2A-64DF-443F-AA2C-17E958B9349E}"/>
              </a:ext>
            </a:extLst>
          </p:cNvPr>
          <p:cNvPicPr>
            <a:picLocks noChangeAspect="1"/>
          </p:cNvPicPr>
          <p:nvPr>
            <a:audioFile r:link="rId1"/>
            <p:extLst>
              <p:ext uri="{DAA4B4D4-6D71-4841-9C94-3DE7FCFB9230}">
                <p14:media xmlns:p14="http://schemas.microsoft.com/office/powerpoint/2010/main" r:embed="rId2">
                  <p14:trim st="558700" end="0.4126"/>
                </p14:media>
              </p:ext>
            </p:extLst>
          </p:nvPr>
        </p:nvPicPr>
        <p:blipFill>
          <a:blip r:embed="rId7"/>
          <a:stretch>
            <a:fillRect/>
          </a:stretch>
        </p:blipFill>
        <p:spPr>
          <a:xfrm>
            <a:off x="11542038" y="6269625"/>
            <a:ext cx="406400" cy="406400"/>
          </a:xfrm>
          <a:prstGeom prst="rect">
            <a:avLst/>
          </a:prstGeom>
        </p:spPr>
      </p:pic>
    </p:spTree>
    <p:extLst>
      <p:ext uri="{BB962C8B-B14F-4D97-AF65-F5344CB8AC3E}">
        <p14:creationId xmlns:p14="http://schemas.microsoft.com/office/powerpoint/2010/main" val="300713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5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5918">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F82E445-5F0D-4FBB-AF3D-8F8A8F7F8294}"/>
              </a:ext>
            </a:extLst>
          </p:cNvPr>
          <p:cNvSpPr txBox="1"/>
          <p:nvPr/>
        </p:nvSpPr>
        <p:spPr>
          <a:xfrm>
            <a:off x="6467604" y="3813990"/>
            <a:ext cx="5511452" cy="1477328"/>
          </a:xfrm>
          <a:prstGeom prst="rect">
            <a:avLst/>
          </a:prstGeom>
          <a:solidFill>
            <a:schemeClr val="accent1">
              <a:lumMod val="75000"/>
            </a:schemeClr>
          </a:solidFill>
          <a:ln w="38100">
            <a:solidFill>
              <a:schemeClr val="accent1">
                <a:lumMod val="75000"/>
              </a:schemeClr>
            </a:solidFill>
          </a:ln>
        </p:spPr>
        <p:txBody>
          <a:bodyPr wrap="square" rtlCol="0" anchor="b">
            <a:spAutoFit/>
          </a:bodyPr>
          <a:lstStyle/>
          <a:p>
            <a:pPr algn="ctr"/>
            <a:r>
              <a:rPr lang="en-US" sz="2400" dirty="0">
                <a:solidFill>
                  <a:schemeClr val="bg1"/>
                </a:solidFill>
                <a:latin typeface="Cambria" panose="02040503050406030204" pitchFamily="18" charset="0"/>
              </a:rPr>
              <a:t>Check out this website to learn more about how to implement the Good Behavior Game in your classroom.</a:t>
            </a:r>
          </a:p>
          <a:p>
            <a:endParaRPr lang="en-US" dirty="0"/>
          </a:p>
        </p:txBody>
      </p:sp>
      <p:sp>
        <p:nvSpPr>
          <p:cNvPr id="2" name="Title 1">
            <a:extLst>
              <a:ext uri="{FF2B5EF4-FFF2-40B4-BE49-F238E27FC236}">
                <a16:creationId xmlns:a16="http://schemas.microsoft.com/office/drawing/2014/main" id="{7F6A08F1-38A0-4DBE-8402-614413D97BE8}"/>
              </a:ext>
            </a:extLst>
          </p:cNvPr>
          <p:cNvSpPr>
            <a:spLocks noGrp="1"/>
          </p:cNvSpPr>
          <p:nvPr>
            <p:ph type="title"/>
          </p:nvPr>
        </p:nvSpPr>
        <p:spPr>
          <a:xfrm>
            <a:off x="212943" y="202287"/>
            <a:ext cx="6004143" cy="1150524"/>
          </a:xfrm>
          <a:solidFill>
            <a:schemeClr val="bg2">
              <a:lumMod val="50000"/>
            </a:schemeClr>
          </a:solidFill>
          <a:ln w="38100">
            <a:solidFill>
              <a:schemeClr val="bg2">
                <a:lumMod val="50000"/>
              </a:schemeClr>
            </a:solidFill>
          </a:ln>
        </p:spPr>
        <p:txBody>
          <a:bodyPr/>
          <a:lstStyle/>
          <a:p>
            <a:pPr algn="ctr"/>
            <a:r>
              <a:rPr lang="en-US" dirty="0">
                <a:solidFill>
                  <a:schemeClr val="bg1"/>
                </a:solidFill>
                <a:latin typeface="Cambria" panose="02040503050406030204" pitchFamily="18" charset="0"/>
              </a:rPr>
              <a:t>References</a:t>
            </a:r>
          </a:p>
        </p:txBody>
      </p:sp>
      <p:sp>
        <p:nvSpPr>
          <p:cNvPr id="3" name="Content Placeholder 2">
            <a:extLst>
              <a:ext uri="{FF2B5EF4-FFF2-40B4-BE49-F238E27FC236}">
                <a16:creationId xmlns:a16="http://schemas.microsoft.com/office/drawing/2014/main" id="{2612B5F5-65E7-41BF-AC49-C4797F65A95F}"/>
              </a:ext>
            </a:extLst>
          </p:cNvPr>
          <p:cNvSpPr>
            <a:spLocks noGrp="1"/>
          </p:cNvSpPr>
          <p:nvPr>
            <p:ph idx="1"/>
          </p:nvPr>
        </p:nvSpPr>
        <p:spPr>
          <a:xfrm>
            <a:off x="212943" y="1352811"/>
            <a:ext cx="6004143" cy="5248405"/>
          </a:xfrm>
          <a:solidFill>
            <a:schemeClr val="bg1"/>
          </a:solidFill>
          <a:ln w="38100">
            <a:solidFill>
              <a:schemeClr val="bg1"/>
            </a:solidFill>
          </a:ln>
        </p:spPr>
        <p:txBody>
          <a:bodyPr tIns="0">
            <a:normAutofit fontScale="25000" lnSpcReduction="20000"/>
          </a:bodyPr>
          <a:lstStyle/>
          <a:p>
            <a:pPr marL="457200" indent="-457200">
              <a:buFont typeface="+mj-lt"/>
              <a:buAutoNum type="arabicPeriod"/>
            </a:pPr>
            <a:endParaRPr lang="en-US" sz="5600" dirty="0">
              <a:solidFill>
                <a:sysClr val="windowText" lastClr="000000"/>
              </a:solidFill>
              <a:latin typeface="Cambria" panose="02040503050406030204" pitchFamily="18" charset="0"/>
            </a:endParaRPr>
          </a:p>
          <a:p>
            <a:pPr marL="457200" indent="-457200">
              <a:buFont typeface="+mj-lt"/>
              <a:buAutoNum type="arabicPeriod"/>
            </a:pPr>
            <a:r>
              <a:rPr lang="en-US" sz="6000" dirty="0">
                <a:solidFill>
                  <a:sysClr val="windowText" lastClr="000000"/>
                </a:solidFill>
                <a:latin typeface="Cambria" panose="02040503050406030204" pitchFamily="18" charset="0"/>
              </a:rPr>
              <a:t>American Psychiatric Association. (2013). Disruptive, Impulse-Control, and Conduct Disorders. In </a:t>
            </a:r>
            <a:r>
              <a:rPr lang="en-US" sz="6000" i="1" dirty="0">
                <a:solidFill>
                  <a:sysClr val="windowText" lastClr="000000"/>
                </a:solidFill>
                <a:latin typeface="Cambria" panose="02040503050406030204" pitchFamily="18" charset="0"/>
              </a:rPr>
              <a:t>Diagnostic and statistical manual of mental disorders</a:t>
            </a:r>
            <a:r>
              <a:rPr lang="en-US" sz="6000" dirty="0">
                <a:solidFill>
                  <a:sysClr val="windowText" lastClr="000000"/>
                </a:solidFill>
                <a:latin typeface="Cambria" panose="02040503050406030204" pitchFamily="18" charset="0"/>
              </a:rPr>
              <a:t> (5th ed.). doi:10.1176/appi.books .9780890425596.74405</a:t>
            </a:r>
          </a:p>
          <a:p>
            <a:pPr marL="457200" indent="-457200">
              <a:buFont typeface="+mj-lt"/>
              <a:buAutoNum type="arabicPeriod"/>
            </a:pPr>
            <a:r>
              <a:rPr lang="en-US" sz="6000" dirty="0">
                <a:solidFill>
                  <a:sysClr val="windowText" lastClr="000000"/>
                </a:solidFill>
                <a:latin typeface="Cambria" panose="02040503050406030204" pitchFamily="18" charset="0"/>
              </a:rPr>
              <a:t>Jones, S. H. (2018). Oppositional defiant disorder: An overview and strategies for educators. </a:t>
            </a:r>
            <a:r>
              <a:rPr lang="en-US" sz="6000" i="1" dirty="0">
                <a:solidFill>
                  <a:sysClr val="windowText" lastClr="000000"/>
                </a:solidFill>
                <a:latin typeface="Cambria" panose="02040503050406030204" pitchFamily="18" charset="0"/>
              </a:rPr>
              <a:t>General Music Today, 31</a:t>
            </a:r>
            <a:r>
              <a:rPr lang="en-US" sz="6000" dirty="0">
                <a:solidFill>
                  <a:sysClr val="windowText" lastClr="000000"/>
                </a:solidFill>
                <a:latin typeface="Cambria" panose="02040503050406030204" pitchFamily="18" charset="0"/>
              </a:rPr>
              <a:t>(2), 12-16. 10.1177/1048371317708326</a:t>
            </a:r>
          </a:p>
          <a:p>
            <a:pPr marL="457200" indent="-457200">
              <a:buFont typeface="+mj-lt"/>
              <a:buAutoNum type="arabicPeriod"/>
            </a:pPr>
            <a:r>
              <a:rPr lang="en-US" sz="6000" dirty="0">
                <a:solidFill>
                  <a:sysClr val="windowText" lastClr="000000"/>
                </a:solidFill>
                <a:latin typeface="Cambria" panose="02040503050406030204" pitchFamily="18" charset="0"/>
              </a:rPr>
              <a:t>Kerr, M. M. &amp; Nelson, C. M. (2010) </a:t>
            </a:r>
            <a:r>
              <a:rPr lang="en-US" sz="6000" i="1" dirty="0">
                <a:solidFill>
                  <a:sysClr val="windowText" lastClr="000000"/>
                </a:solidFill>
                <a:latin typeface="Cambria" panose="02040503050406030204" pitchFamily="18" charset="0"/>
              </a:rPr>
              <a:t>Strategies for addressing behavior problems in the classroom, 6th Edition</a:t>
            </a:r>
            <a:r>
              <a:rPr lang="en-US" sz="6000" dirty="0">
                <a:solidFill>
                  <a:sysClr val="windowText" lastClr="000000"/>
                </a:solidFill>
                <a:latin typeface="Cambria" panose="02040503050406030204" pitchFamily="18" charset="0"/>
              </a:rPr>
              <a:t>. Columbus, Ohio: Charles E. Merrill Publishing Company.  ISBN-13: 978-0-13-604524-3</a:t>
            </a:r>
          </a:p>
          <a:p>
            <a:pPr marL="457200" indent="-457200">
              <a:buFont typeface="+mj-lt"/>
              <a:buAutoNum type="arabicPeriod"/>
            </a:pPr>
            <a:r>
              <a:rPr lang="en-US" sz="6000" dirty="0">
                <a:solidFill>
                  <a:sysClr val="windowText" lastClr="000000"/>
                </a:solidFill>
                <a:latin typeface="Cambria" panose="02040503050406030204" pitchFamily="18" charset="0"/>
              </a:rPr>
              <a:t>Leflot, G., van Lier, P. A. C., Onghena, P., &amp; Colpin, H. (2010). The role of teacher behavior management in the development of disruptive behaviors: An intervention study with the good behavior game.</a:t>
            </a:r>
            <a:r>
              <a:rPr lang="en-US" sz="6000" i="1" dirty="0">
                <a:solidFill>
                  <a:sysClr val="windowText" lastClr="000000"/>
                </a:solidFill>
                <a:latin typeface="Cambria" panose="02040503050406030204" pitchFamily="18" charset="0"/>
              </a:rPr>
              <a:t> Journal of Abnormal Child Psychology, 38</a:t>
            </a:r>
            <a:r>
              <a:rPr lang="en-US" sz="6000" dirty="0">
                <a:solidFill>
                  <a:sysClr val="windowText" lastClr="000000"/>
                </a:solidFill>
                <a:latin typeface="Cambria" panose="02040503050406030204" pitchFamily="18" charset="0"/>
              </a:rPr>
              <a:t>(6), 869-882. 10.1007/s10802-010-9411-4</a:t>
            </a:r>
          </a:p>
          <a:p>
            <a:pPr marL="457200" indent="-457200">
              <a:buFont typeface="+mj-lt"/>
              <a:buAutoNum type="arabicPeriod"/>
            </a:pPr>
            <a:r>
              <a:rPr lang="en-US" sz="6000" dirty="0">
                <a:solidFill>
                  <a:sysClr val="windowText" lastClr="000000"/>
                </a:solidFill>
                <a:latin typeface="Cambria" panose="02040503050406030204" pitchFamily="18" charset="0"/>
              </a:rPr>
              <a:t>Smith, A., &amp; Bondy, E. (2007). No! I won't!: Understanding and responding to student defiance.</a:t>
            </a:r>
            <a:r>
              <a:rPr lang="en-US" sz="6000" i="1" dirty="0">
                <a:solidFill>
                  <a:sysClr val="windowText" lastClr="000000"/>
                </a:solidFill>
                <a:latin typeface="Cambria" panose="02040503050406030204" pitchFamily="18" charset="0"/>
              </a:rPr>
              <a:t> Childhood Education, 83</a:t>
            </a:r>
            <a:r>
              <a:rPr lang="en-US" sz="6000" dirty="0">
                <a:solidFill>
                  <a:sysClr val="windowText" lastClr="000000"/>
                </a:solidFill>
                <a:latin typeface="Cambria" panose="02040503050406030204" pitchFamily="18" charset="0"/>
              </a:rPr>
              <a:t>(3), 151-157. 10.1080/00094056.2007.10522900</a:t>
            </a:r>
          </a:p>
          <a:p>
            <a:pPr marL="457200" indent="-457200">
              <a:buFont typeface="+mj-lt"/>
              <a:buAutoNum type="arabicPeriod"/>
            </a:pPr>
            <a:r>
              <a:rPr lang="en-US" sz="6000" dirty="0">
                <a:solidFill>
                  <a:sysClr val="windowText" lastClr="000000"/>
                </a:solidFill>
                <a:latin typeface="Cambria" panose="02040503050406030204" pitchFamily="18" charset="0"/>
              </a:rPr>
              <a:t>Oppositional defiant disorder basics. (2018). Retrieved from: https://childmind.org/guide/oppositional-defiant-disorder/</a:t>
            </a:r>
          </a:p>
          <a:p>
            <a:pPr marL="457200" indent="-457200">
              <a:buFont typeface="+mj-lt"/>
              <a:buAutoNum type="arabicPeriod"/>
            </a:pPr>
            <a:r>
              <a:rPr lang="en-US" sz="6000" dirty="0">
                <a:solidFill>
                  <a:sysClr val="windowText" lastClr="000000"/>
                </a:solidFill>
                <a:latin typeface="Cambria" panose="02040503050406030204" pitchFamily="18" charset="0"/>
              </a:rPr>
              <a:t>Webster-Stratton, C., &amp; Reid, M. J. (2003). Treating conduct problems and strengthening social and emotional competence in young children: The Dina dinosaur treatment program.</a:t>
            </a:r>
            <a:r>
              <a:rPr lang="en-US" sz="6000" i="1" dirty="0">
                <a:solidFill>
                  <a:sysClr val="windowText" lastClr="000000"/>
                </a:solidFill>
                <a:latin typeface="Cambria" panose="02040503050406030204" pitchFamily="18" charset="0"/>
              </a:rPr>
              <a:t> Journal of Emotional and Behavioral Disorders, 11</a:t>
            </a:r>
            <a:r>
              <a:rPr lang="en-US" sz="6000" dirty="0">
                <a:solidFill>
                  <a:sysClr val="windowText" lastClr="000000"/>
                </a:solidFill>
                <a:latin typeface="Cambria" panose="02040503050406030204" pitchFamily="18" charset="0"/>
              </a:rPr>
              <a:t>(3), 130-143. 10.1177/1063426603011003010</a:t>
            </a:r>
          </a:p>
          <a:p>
            <a:pPr marL="457200" indent="-457200">
              <a:buFont typeface="+mj-lt"/>
              <a:buAutoNum type="arabicPeriod"/>
            </a:pPr>
            <a:endParaRPr lang="en-US" sz="2400" dirty="0">
              <a:solidFill>
                <a:schemeClr val="bg1"/>
              </a:solidFill>
              <a:latin typeface="Cambria" panose="02040503050406030204" pitchFamily="18" charset="0"/>
            </a:endParaRPr>
          </a:p>
          <a:p>
            <a:endParaRPr lang="en-US" dirty="0"/>
          </a:p>
        </p:txBody>
      </p:sp>
      <p:sp>
        <p:nvSpPr>
          <p:cNvPr id="5" name="Content Placeholder 2">
            <a:extLst>
              <a:ext uri="{FF2B5EF4-FFF2-40B4-BE49-F238E27FC236}">
                <a16:creationId xmlns:a16="http://schemas.microsoft.com/office/drawing/2014/main" id="{437F4748-ABFB-4165-9429-B7A90C94F4CE}"/>
              </a:ext>
            </a:extLst>
          </p:cNvPr>
          <p:cNvSpPr txBox="1">
            <a:spLocks/>
          </p:cNvSpPr>
          <p:nvPr/>
        </p:nvSpPr>
        <p:spPr>
          <a:xfrm>
            <a:off x="6467604" y="1349778"/>
            <a:ext cx="5511451" cy="2222057"/>
          </a:xfrm>
          <a:prstGeom prst="rect">
            <a:avLst/>
          </a:prstGeom>
          <a:solidFill>
            <a:schemeClr val="bg1"/>
          </a:solidFill>
          <a:ln w="38100">
            <a:solidFill>
              <a:schemeClr val="bg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400" dirty="0">
              <a:solidFill>
                <a:schemeClr val="bg1"/>
              </a:solidFill>
              <a:latin typeface="Cambria" panose="02040503050406030204" pitchFamily="18" charset="0"/>
              <a:hlinkClick r:id="rId3"/>
            </a:endParaRPr>
          </a:p>
          <a:p>
            <a:pPr marL="0" indent="0">
              <a:buNone/>
            </a:pPr>
            <a:r>
              <a:rPr lang="en-US" sz="1800" dirty="0">
                <a:solidFill>
                  <a:sysClr val="windowText" lastClr="000000"/>
                </a:solidFill>
                <a:latin typeface="Cambria" panose="02040503050406030204" pitchFamily="18" charset="0"/>
                <a:hlinkClick r:id="rId3"/>
              </a:rPr>
              <a:t>https://www.aacap.org/aacap/Families_and_Youth/Facts_for_Families/Facts_for_Families_Pages/Children_With_Oppositional_Defiant_Disorder_72.aspx</a:t>
            </a:r>
            <a:endParaRPr lang="en-US" sz="1800" dirty="0">
              <a:solidFill>
                <a:sysClr val="windowText" lastClr="000000"/>
              </a:solidFill>
              <a:latin typeface="Cambria" panose="02040503050406030204" pitchFamily="18" charset="0"/>
            </a:endParaRPr>
          </a:p>
          <a:p>
            <a:pPr marL="0" indent="0">
              <a:buNone/>
            </a:pPr>
            <a:endParaRPr lang="en-US" sz="1800" dirty="0">
              <a:solidFill>
                <a:sysClr val="windowText" lastClr="000000"/>
              </a:solidFill>
              <a:latin typeface="Cambria" panose="02040503050406030204" pitchFamily="18" charset="0"/>
              <a:hlinkClick r:id="rId4"/>
            </a:endParaRPr>
          </a:p>
          <a:p>
            <a:pPr marL="0" indent="0">
              <a:buNone/>
            </a:pPr>
            <a:r>
              <a:rPr lang="en-US" sz="1800" dirty="0">
                <a:solidFill>
                  <a:sysClr val="windowText" lastClr="000000"/>
                </a:solidFill>
                <a:latin typeface="Cambria" panose="02040503050406030204" pitchFamily="18" charset="0"/>
                <a:hlinkClick r:id="rId4"/>
              </a:rPr>
              <a:t>http://www.sbbh.pitt.edu/</a:t>
            </a:r>
            <a:endParaRPr lang="en-US" sz="1800" dirty="0">
              <a:solidFill>
                <a:sysClr val="windowText" lastClr="000000"/>
              </a:solidFill>
              <a:latin typeface="Cambria" panose="02040503050406030204" pitchFamily="18" charset="0"/>
            </a:endParaRPr>
          </a:p>
          <a:p>
            <a:pPr marL="457200" indent="-457200">
              <a:buFont typeface="+mj-lt"/>
              <a:buAutoNum type="arabicPeriod"/>
            </a:pPr>
            <a:endParaRPr lang="en-US" sz="2400" dirty="0">
              <a:solidFill>
                <a:schemeClr val="bg1"/>
              </a:solidFill>
              <a:latin typeface="Cambria" panose="02040503050406030204" pitchFamily="18" charset="0"/>
            </a:endParaRPr>
          </a:p>
          <a:p>
            <a:endParaRPr lang="en-US" dirty="0"/>
          </a:p>
        </p:txBody>
      </p:sp>
      <p:sp>
        <p:nvSpPr>
          <p:cNvPr id="7" name="TextBox 6">
            <a:extLst>
              <a:ext uri="{FF2B5EF4-FFF2-40B4-BE49-F238E27FC236}">
                <a16:creationId xmlns:a16="http://schemas.microsoft.com/office/drawing/2014/main" id="{D3E68D8C-8E06-4F69-ABDA-604DFD3D6C0E}"/>
              </a:ext>
            </a:extLst>
          </p:cNvPr>
          <p:cNvSpPr txBox="1"/>
          <p:nvPr/>
        </p:nvSpPr>
        <p:spPr>
          <a:xfrm>
            <a:off x="6467605" y="202287"/>
            <a:ext cx="5511452" cy="1107996"/>
          </a:xfrm>
          <a:prstGeom prst="rect">
            <a:avLst/>
          </a:prstGeom>
          <a:solidFill>
            <a:schemeClr val="accent3">
              <a:lumMod val="75000"/>
            </a:schemeClr>
          </a:solidFill>
          <a:ln w="38100">
            <a:solidFill>
              <a:schemeClr val="accent3">
                <a:lumMod val="75000"/>
              </a:schemeClr>
            </a:solidFill>
          </a:ln>
        </p:spPr>
        <p:txBody>
          <a:bodyPr wrap="square" rtlCol="0" anchor="b">
            <a:spAutoFit/>
          </a:bodyPr>
          <a:lstStyle/>
          <a:p>
            <a:pPr algn="ctr"/>
            <a:r>
              <a:rPr lang="en-US" sz="2400" dirty="0">
                <a:solidFill>
                  <a:schemeClr val="bg1"/>
                </a:solidFill>
                <a:latin typeface="Cambria" panose="02040503050406030204" pitchFamily="18" charset="0"/>
              </a:rPr>
              <a:t>Check out these additional resources to learn more about ODD!</a:t>
            </a:r>
          </a:p>
          <a:p>
            <a:endParaRPr lang="en-US" dirty="0"/>
          </a:p>
        </p:txBody>
      </p:sp>
      <p:sp>
        <p:nvSpPr>
          <p:cNvPr id="10" name="Rectangle 9">
            <a:extLst>
              <a:ext uri="{FF2B5EF4-FFF2-40B4-BE49-F238E27FC236}">
                <a16:creationId xmlns:a16="http://schemas.microsoft.com/office/drawing/2014/main" id="{27D2C596-A5A7-4689-9F48-B5F9263F0838}"/>
              </a:ext>
            </a:extLst>
          </p:cNvPr>
          <p:cNvSpPr/>
          <p:nvPr/>
        </p:nvSpPr>
        <p:spPr>
          <a:xfrm>
            <a:off x="6467604" y="5123889"/>
            <a:ext cx="5511451" cy="14773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dirty="0">
              <a:solidFill>
                <a:schemeClr val="bg1"/>
              </a:solidFill>
              <a:latin typeface="Cambria" panose="02040503050406030204" pitchFamily="18" charset="0"/>
              <a:hlinkClick r:id="rId5"/>
            </a:endParaRPr>
          </a:p>
          <a:p>
            <a:r>
              <a:rPr lang="en-US" dirty="0">
                <a:solidFill>
                  <a:schemeClr val="bg1"/>
                </a:solidFill>
                <a:latin typeface="Cambria" panose="02040503050406030204" pitchFamily="18" charset="0"/>
                <a:hlinkClick r:id="rId5"/>
              </a:rPr>
              <a:t>https://goodbehaviorgame.org/</a:t>
            </a:r>
            <a:endParaRPr lang="en-US" dirty="0">
              <a:solidFill>
                <a:schemeClr val="bg1"/>
              </a:solidFill>
              <a:latin typeface="Cambria" panose="02040503050406030204" pitchFamily="18" charset="0"/>
            </a:endParaRPr>
          </a:p>
          <a:p>
            <a:pPr algn="ctr"/>
            <a:endParaRPr lang="en-US" dirty="0"/>
          </a:p>
        </p:txBody>
      </p:sp>
    </p:spTree>
    <p:extLst>
      <p:ext uri="{BB962C8B-B14F-4D97-AF65-F5344CB8AC3E}">
        <p14:creationId xmlns:p14="http://schemas.microsoft.com/office/powerpoint/2010/main" val="4216610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15" name="Speech Bubble: Rectangle 14">
            <a:extLst>
              <a:ext uri="{FF2B5EF4-FFF2-40B4-BE49-F238E27FC236}">
                <a16:creationId xmlns:a16="http://schemas.microsoft.com/office/drawing/2014/main" id="{5F4BF028-7C8A-41E6-9474-99D0B2F4C0AC}"/>
              </a:ext>
            </a:extLst>
          </p:cNvPr>
          <p:cNvSpPr/>
          <p:nvPr/>
        </p:nvSpPr>
        <p:spPr>
          <a:xfrm rot="16200000">
            <a:off x="-1675832" y="1675830"/>
            <a:ext cx="6844012" cy="3492347"/>
          </a:xfrm>
          <a:prstGeom prst="wedgeRectCallout">
            <a:avLst/>
          </a:prstGeom>
          <a:solidFill>
            <a:schemeClr val="bg1"/>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9F0B9EC-DE41-41DF-AB4A-2306137BA2F3}"/>
              </a:ext>
            </a:extLst>
          </p:cNvPr>
          <p:cNvSpPr>
            <a:spLocks noGrp="1"/>
          </p:cNvSpPr>
          <p:nvPr>
            <p:ph type="title"/>
          </p:nvPr>
        </p:nvSpPr>
        <p:spPr>
          <a:xfrm>
            <a:off x="178906" y="4332216"/>
            <a:ext cx="3412593" cy="1325563"/>
          </a:xfrm>
        </p:spPr>
        <p:txBody>
          <a:bodyPr>
            <a:normAutofit fontScale="90000"/>
          </a:bodyPr>
          <a:lstStyle/>
          <a:p>
            <a:r>
              <a:rPr lang="en-US" b="1" dirty="0">
                <a:solidFill>
                  <a:schemeClr val="tx1">
                    <a:lumMod val="75000"/>
                    <a:lumOff val="25000"/>
                  </a:schemeClr>
                </a:solidFill>
                <a:latin typeface="Cambria" panose="02040503050406030204" pitchFamily="18" charset="0"/>
                <a:cs typeface="Calibri" panose="020F0502020204030204" pitchFamily="34" charset="0"/>
              </a:rPr>
              <a:t>Oppositional Defiant Disorder</a:t>
            </a:r>
            <a:r>
              <a:rPr lang="en-US" b="1" baseline="30000" dirty="0">
                <a:solidFill>
                  <a:schemeClr val="tx1">
                    <a:lumMod val="75000"/>
                    <a:lumOff val="25000"/>
                  </a:schemeClr>
                </a:solidFill>
                <a:latin typeface="Cambria" panose="02040503050406030204" pitchFamily="18" charset="0"/>
                <a:cs typeface="Calibri" panose="020F0502020204030204" pitchFamily="34" charset="0"/>
              </a:rPr>
              <a:t>6</a:t>
            </a:r>
          </a:p>
        </p:txBody>
      </p:sp>
      <p:graphicFrame>
        <p:nvGraphicFramePr>
          <p:cNvPr id="12" name="Diagram 11">
            <a:extLst>
              <a:ext uri="{FF2B5EF4-FFF2-40B4-BE49-F238E27FC236}">
                <a16:creationId xmlns:a16="http://schemas.microsoft.com/office/drawing/2014/main" id="{B7A81F2F-81BE-43ED-92A6-57D5BC540CD6}"/>
              </a:ext>
            </a:extLst>
          </p:cNvPr>
          <p:cNvGraphicFramePr/>
          <p:nvPr>
            <p:extLst>
              <p:ext uri="{D42A27DB-BD31-4B8C-83A1-F6EECF244321}">
                <p14:modId xmlns:p14="http://schemas.microsoft.com/office/powerpoint/2010/main" val="1705318892"/>
              </p:ext>
            </p:extLst>
          </p:nvPr>
        </p:nvGraphicFramePr>
        <p:xfrm>
          <a:off x="2752037" y="-106096"/>
          <a:ext cx="9755808" cy="684401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7" name="TextBox 16">
            <a:extLst>
              <a:ext uri="{FF2B5EF4-FFF2-40B4-BE49-F238E27FC236}">
                <a16:creationId xmlns:a16="http://schemas.microsoft.com/office/drawing/2014/main" id="{6AE01031-7885-4FAA-9410-2174B4677999}"/>
              </a:ext>
            </a:extLst>
          </p:cNvPr>
          <p:cNvSpPr txBox="1"/>
          <p:nvPr/>
        </p:nvSpPr>
        <p:spPr>
          <a:xfrm>
            <a:off x="6928082" y="1258522"/>
            <a:ext cx="2387600" cy="492443"/>
          </a:xfrm>
          <a:prstGeom prst="rect">
            <a:avLst/>
          </a:prstGeom>
          <a:noFill/>
        </p:spPr>
        <p:txBody>
          <a:bodyPr wrap="square" rtlCol="0">
            <a:spAutoFit/>
          </a:bodyPr>
          <a:lstStyle/>
          <a:p>
            <a:r>
              <a:rPr lang="en-US" sz="2600" dirty="0">
                <a:solidFill>
                  <a:schemeClr val="bg1"/>
                </a:solidFill>
                <a:latin typeface="Cambria" panose="02040503050406030204" pitchFamily="18" charset="0"/>
                <a:cs typeface="Arial" panose="020B0604020202020204" pitchFamily="34" charset="0"/>
              </a:rPr>
              <a:t>Vindictiveness</a:t>
            </a:r>
          </a:p>
        </p:txBody>
      </p:sp>
      <p:sp>
        <p:nvSpPr>
          <p:cNvPr id="18" name="TextBox 17">
            <a:extLst>
              <a:ext uri="{FF2B5EF4-FFF2-40B4-BE49-F238E27FC236}">
                <a16:creationId xmlns:a16="http://schemas.microsoft.com/office/drawing/2014/main" id="{8DF991B9-C4EE-4976-A2B8-3A6BA712B8FA}"/>
              </a:ext>
            </a:extLst>
          </p:cNvPr>
          <p:cNvSpPr txBox="1"/>
          <p:nvPr/>
        </p:nvSpPr>
        <p:spPr>
          <a:xfrm>
            <a:off x="5536576" y="2859787"/>
            <a:ext cx="1895061" cy="1292662"/>
          </a:xfrm>
          <a:prstGeom prst="rect">
            <a:avLst/>
          </a:prstGeom>
          <a:noFill/>
        </p:spPr>
        <p:txBody>
          <a:bodyPr wrap="square" rtlCol="0">
            <a:spAutoFit/>
          </a:bodyPr>
          <a:lstStyle/>
          <a:p>
            <a:pPr algn="ctr"/>
            <a:r>
              <a:rPr lang="en-US" sz="2600" dirty="0">
                <a:solidFill>
                  <a:schemeClr val="bg1"/>
                </a:solidFill>
                <a:latin typeface="Cambria" panose="02040503050406030204" pitchFamily="18" charset="0"/>
                <a:cs typeface="Arial" panose="020B0604020202020204" pitchFamily="34" charset="0"/>
              </a:rPr>
              <a:t>Angry/ Irritable Mood</a:t>
            </a:r>
          </a:p>
        </p:txBody>
      </p:sp>
      <p:sp>
        <p:nvSpPr>
          <p:cNvPr id="19" name="TextBox 18">
            <a:extLst>
              <a:ext uri="{FF2B5EF4-FFF2-40B4-BE49-F238E27FC236}">
                <a16:creationId xmlns:a16="http://schemas.microsoft.com/office/drawing/2014/main" id="{23BF6100-A3F9-468D-9D94-8ADCD3764E1A}"/>
              </a:ext>
            </a:extLst>
          </p:cNvPr>
          <p:cNvSpPr txBox="1"/>
          <p:nvPr/>
        </p:nvSpPr>
        <p:spPr>
          <a:xfrm>
            <a:off x="7919447" y="4420351"/>
            <a:ext cx="2616200" cy="892552"/>
          </a:xfrm>
          <a:prstGeom prst="rect">
            <a:avLst/>
          </a:prstGeom>
          <a:noFill/>
        </p:spPr>
        <p:txBody>
          <a:bodyPr wrap="square" rtlCol="0">
            <a:spAutoFit/>
          </a:bodyPr>
          <a:lstStyle/>
          <a:p>
            <a:pPr algn="ctr"/>
            <a:r>
              <a:rPr lang="en-US" sz="2600" dirty="0">
                <a:solidFill>
                  <a:schemeClr val="bg1"/>
                </a:solidFill>
                <a:latin typeface="Cambria" panose="02040503050406030204" pitchFamily="18" charset="0"/>
                <a:cs typeface="Arial" panose="020B0604020202020204" pitchFamily="34" charset="0"/>
              </a:rPr>
              <a:t>Argumentative/Defiant Behavior</a:t>
            </a:r>
          </a:p>
        </p:txBody>
      </p:sp>
      <p:pic>
        <p:nvPicPr>
          <p:cNvPr id="9" name="ODD Presentation Final">
            <a:hlinkClick r:id="" action="ppaction://media"/>
            <a:extLst>
              <a:ext uri="{FF2B5EF4-FFF2-40B4-BE49-F238E27FC236}">
                <a16:creationId xmlns:a16="http://schemas.microsoft.com/office/drawing/2014/main" id="{4DC90B3C-CBF2-46E8-9DB3-679EAFF7EC71}"/>
              </a:ext>
            </a:extLst>
          </p:cNvPr>
          <p:cNvPicPr>
            <a:picLocks noChangeAspect="1"/>
          </p:cNvPicPr>
          <p:nvPr>
            <a:audioFile r:link="rId2"/>
            <p:extLst>
              <p:ext uri="{DAA4B4D4-6D71-4841-9C94-3DE7FCFB9230}">
                <p14:media xmlns:p14="http://schemas.microsoft.com/office/powerpoint/2010/main" r:embed="rId3">
                  <p14:trim st="38900" end="500258.4126"/>
                </p14:media>
              </p:ext>
            </p:extLst>
          </p:nvPr>
        </p:nvPicPr>
        <p:blipFill>
          <a:blip r:embed="rId11"/>
          <a:stretch>
            <a:fillRect/>
          </a:stretch>
        </p:blipFill>
        <p:spPr>
          <a:xfrm>
            <a:off x="11542038" y="6269625"/>
            <a:ext cx="406400" cy="406400"/>
          </a:xfrm>
          <a:prstGeom prst="rect">
            <a:avLst/>
          </a:prstGeom>
        </p:spPr>
      </p:pic>
    </p:spTree>
    <p:custDataLst>
      <p:tags r:id="rId1"/>
    </p:custDataLst>
    <p:extLst>
      <p:ext uri="{BB962C8B-B14F-4D97-AF65-F5344CB8AC3E}">
        <p14:creationId xmlns:p14="http://schemas.microsoft.com/office/powerpoint/2010/main" val="274420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1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48C3530-E4CC-48F7-A980-01D3C4FF1A08}"/>
              </a:ext>
            </a:extLst>
          </p:cNvPr>
          <p:cNvSpPr/>
          <p:nvPr/>
        </p:nvSpPr>
        <p:spPr>
          <a:xfrm>
            <a:off x="0" y="0"/>
            <a:ext cx="42672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29525B7-4389-4F4B-9E31-90F23AD835CD}"/>
              </a:ext>
            </a:extLst>
          </p:cNvPr>
          <p:cNvSpPr>
            <a:spLocks noGrp="1"/>
          </p:cNvSpPr>
          <p:nvPr>
            <p:ph type="title"/>
          </p:nvPr>
        </p:nvSpPr>
        <p:spPr>
          <a:xfrm>
            <a:off x="264405" y="2680281"/>
            <a:ext cx="4348710" cy="1497436"/>
          </a:xfrm>
        </p:spPr>
        <p:txBody>
          <a:bodyPr>
            <a:normAutofit/>
          </a:bodyPr>
          <a:lstStyle/>
          <a:p>
            <a:r>
              <a:rPr lang="en-US" sz="4000" dirty="0">
                <a:solidFill>
                  <a:schemeClr val="bg1"/>
                </a:solidFill>
                <a:latin typeface="Cambria" panose="02040503050406030204" pitchFamily="18" charset="0"/>
                <a:cs typeface="Calibri" panose="020F0502020204030204" pitchFamily="34" charset="0"/>
              </a:rPr>
              <a:t>Argumentative/ Defiant Behavior</a:t>
            </a:r>
            <a:r>
              <a:rPr lang="en-US" sz="4000" baseline="30000" dirty="0">
                <a:solidFill>
                  <a:schemeClr val="bg1"/>
                </a:solidFill>
                <a:latin typeface="Cambria" panose="02040503050406030204" pitchFamily="18" charset="0"/>
                <a:cs typeface="Calibri" panose="020F0502020204030204" pitchFamily="34" charset="0"/>
              </a:rPr>
              <a:t>1</a:t>
            </a:r>
          </a:p>
        </p:txBody>
      </p:sp>
      <p:graphicFrame>
        <p:nvGraphicFramePr>
          <p:cNvPr id="5" name="Diagram 4">
            <a:extLst>
              <a:ext uri="{FF2B5EF4-FFF2-40B4-BE49-F238E27FC236}">
                <a16:creationId xmlns:a16="http://schemas.microsoft.com/office/drawing/2014/main" id="{109C54AB-03E2-4E38-9776-8CC6F71259B6}"/>
              </a:ext>
            </a:extLst>
          </p:cNvPr>
          <p:cNvGraphicFramePr/>
          <p:nvPr>
            <p:extLst>
              <p:ext uri="{D42A27DB-BD31-4B8C-83A1-F6EECF244321}">
                <p14:modId xmlns:p14="http://schemas.microsoft.com/office/powerpoint/2010/main" val="776659510"/>
              </p:ext>
            </p:extLst>
          </p:nvPr>
        </p:nvGraphicFramePr>
        <p:xfrm>
          <a:off x="4729316" y="719666"/>
          <a:ext cx="6964516"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6" name="Straight Connector 5">
            <a:extLst>
              <a:ext uri="{FF2B5EF4-FFF2-40B4-BE49-F238E27FC236}">
                <a16:creationId xmlns:a16="http://schemas.microsoft.com/office/drawing/2014/main" id="{FCBE85D2-E251-4BB0-8A1D-FB10ED2AF7A2}"/>
              </a:ext>
            </a:extLst>
          </p:cNvPr>
          <p:cNvCxnSpPr>
            <a:cxnSpLocks/>
          </p:cNvCxnSpPr>
          <p:nvPr/>
        </p:nvCxnSpPr>
        <p:spPr>
          <a:xfrm>
            <a:off x="264405" y="2933239"/>
            <a:ext cx="0" cy="9116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DD Presentation Final">
            <a:hlinkClick r:id="" action="ppaction://media"/>
            <a:extLst>
              <a:ext uri="{FF2B5EF4-FFF2-40B4-BE49-F238E27FC236}">
                <a16:creationId xmlns:a16="http://schemas.microsoft.com/office/drawing/2014/main" id="{240DEDD6-69CA-44A4-9A67-18CEA35FD0E3}"/>
              </a:ext>
            </a:extLst>
          </p:cNvPr>
          <p:cNvPicPr>
            <a:picLocks noChangeAspect="1"/>
          </p:cNvPicPr>
          <p:nvPr>
            <a:audioFile r:link="rId1"/>
            <p:extLst>
              <p:ext uri="{DAA4B4D4-6D71-4841-9C94-3DE7FCFB9230}">
                <p14:media xmlns:p14="http://schemas.microsoft.com/office/powerpoint/2010/main" r:embed="rId2">
                  <p14:trim st="79000" end="479058.4126"/>
                </p14:media>
              </p:ext>
            </p:extLst>
          </p:nvPr>
        </p:nvPicPr>
        <p:blipFill>
          <a:blip r:embed="rId10"/>
          <a:stretch>
            <a:fillRect/>
          </a:stretch>
        </p:blipFill>
        <p:spPr>
          <a:xfrm>
            <a:off x="11542038" y="6269625"/>
            <a:ext cx="406400" cy="406400"/>
          </a:xfrm>
          <a:prstGeom prst="rect">
            <a:avLst/>
          </a:prstGeom>
        </p:spPr>
      </p:pic>
    </p:spTree>
    <p:extLst>
      <p:ext uri="{BB962C8B-B14F-4D97-AF65-F5344CB8AC3E}">
        <p14:creationId xmlns:p14="http://schemas.microsoft.com/office/powerpoint/2010/main" val="2459740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F4D21BD-8EA9-4295-881C-E60B0A26F34A}"/>
              </a:ext>
            </a:extLst>
          </p:cNvPr>
          <p:cNvSpPr/>
          <p:nvPr/>
        </p:nvSpPr>
        <p:spPr>
          <a:xfrm>
            <a:off x="6815469" y="278167"/>
            <a:ext cx="5089452" cy="6301666"/>
          </a:xfrm>
          <a:prstGeom prst="rect">
            <a:avLst/>
          </a:prstGeom>
          <a:solidFill>
            <a:srgbClr val="506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6" name="Rectangle 5">
            <a:extLst>
              <a:ext uri="{FF2B5EF4-FFF2-40B4-BE49-F238E27FC236}">
                <a16:creationId xmlns:a16="http://schemas.microsoft.com/office/drawing/2014/main" id="{63FE62C9-D36A-4BCE-9631-042372B6B9DE}"/>
              </a:ext>
            </a:extLst>
          </p:cNvPr>
          <p:cNvSpPr/>
          <p:nvPr/>
        </p:nvSpPr>
        <p:spPr>
          <a:xfrm>
            <a:off x="287078" y="3997842"/>
            <a:ext cx="6368902" cy="2573079"/>
          </a:xfrm>
          <a:prstGeom prst="rect">
            <a:avLst/>
          </a:prstGeom>
          <a:solidFill>
            <a:srgbClr val="E8E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29525B7-4389-4F4B-9E31-90F23AD835CD}"/>
              </a:ext>
            </a:extLst>
          </p:cNvPr>
          <p:cNvSpPr>
            <a:spLocks noGrp="1"/>
          </p:cNvSpPr>
          <p:nvPr>
            <p:ph type="title"/>
          </p:nvPr>
        </p:nvSpPr>
        <p:spPr>
          <a:xfrm>
            <a:off x="557322" y="4616870"/>
            <a:ext cx="5828414" cy="1325563"/>
          </a:xfrm>
        </p:spPr>
        <p:txBody>
          <a:bodyPr/>
          <a:lstStyle/>
          <a:p>
            <a:pPr algn="ctr"/>
            <a:r>
              <a:rPr lang="en-US" dirty="0">
                <a:latin typeface="Cambria" panose="02040503050406030204" pitchFamily="18" charset="0"/>
                <a:cs typeface="Calibri" panose="020F0502020204030204" pitchFamily="34" charset="0"/>
              </a:rPr>
              <a:t>Angry/Irritable Mood</a:t>
            </a:r>
            <a:r>
              <a:rPr lang="en-US" baseline="30000" dirty="0">
                <a:latin typeface="Cambria" panose="02040503050406030204" pitchFamily="18" charset="0"/>
                <a:cs typeface="Calibri" panose="020F0502020204030204" pitchFamily="34" charset="0"/>
              </a:rPr>
              <a:t>1</a:t>
            </a:r>
          </a:p>
        </p:txBody>
      </p:sp>
      <p:pic>
        <p:nvPicPr>
          <p:cNvPr id="4" name="Picture 3">
            <a:extLst>
              <a:ext uri="{FF2B5EF4-FFF2-40B4-BE49-F238E27FC236}">
                <a16:creationId xmlns:a16="http://schemas.microsoft.com/office/drawing/2014/main" id="{C0D1B2C3-F8D5-45D0-AABF-AF89955E6531}"/>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87079" y="269255"/>
            <a:ext cx="6368901" cy="3572371"/>
          </a:xfrm>
          <a:prstGeom prst="rect">
            <a:avLst/>
          </a:prstGeom>
        </p:spPr>
      </p:pic>
      <p:sp>
        <p:nvSpPr>
          <p:cNvPr id="8" name="Content Placeholder 2">
            <a:extLst>
              <a:ext uri="{FF2B5EF4-FFF2-40B4-BE49-F238E27FC236}">
                <a16:creationId xmlns:a16="http://schemas.microsoft.com/office/drawing/2014/main" id="{967BFD5B-D71B-4655-9E5B-A967C884E84E}"/>
              </a:ext>
            </a:extLst>
          </p:cNvPr>
          <p:cNvSpPr txBox="1">
            <a:spLocks/>
          </p:cNvSpPr>
          <p:nvPr/>
        </p:nvSpPr>
        <p:spPr>
          <a:xfrm>
            <a:off x="7124110" y="2055440"/>
            <a:ext cx="4780811" cy="3224212"/>
          </a:xfrm>
          <a:prstGeom prst="rect">
            <a:avLst/>
          </a:prstGeom>
        </p:spPr>
        <p:txBody>
          <a:bodyPr vert="horz" lIns="0" tIns="45720" rIns="0" bIns="45720" numCol="1"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Clr>
                <a:srgbClr val="D4CCBA"/>
              </a:buClr>
              <a:buFont typeface="Wingdings" panose="05000000000000000000" pitchFamily="2" charset="2"/>
              <a:buChar char="§"/>
            </a:pPr>
            <a:r>
              <a:rPr lang="en-US" sz="2800" dirty="0">
                <a:solidFill>
                  <a:schemeClr val="bg1"/>
                </a:solidFill>
                <a:latin typeface="Cambria" panose="02040503050406030204" pitchFamily="18" charset="0"/>
                <a:cs typeface="Arial" panose="020B0604020202020204" pitchFamily="34" charset="0"/>
              </a:rPr>
              <a:t>Regularly loses temper</a:t>
            </a:r>
          </a:p>
          <a:p>
            <a:pPr>
              <a:buClr>
                <a:srgbClr val="D4CCBA"/>
              </a:buClr>
              <a:buFont typeface="Wingdings" panose="05000000000000000000" pitchFamily="2" charset="2"/>
              <a:buChar char="§"/>
            </a:pPr>
            <a:r>
              <a:rPr lang="en-US" sz="2800" dirty="0">
                <a:solidFill>
                  <a:schemeClr val="bg1"/>
                </a:solidFill>
                <a:latin typeface="Cambria" panose="02040503050406030204" pitchFamily="18" charset="0"/>
                <a:cs typeface="Arial" panose="020B0604020202020204" pitchFamily="34" charset="0"/>
              </a:rPr>
              <a:t>May become easily annoyed</a:t>
            </a:r>
          </a:p>
          <a:p>
            <a:pPr>
              <a:buClr>
                <a:srgbClr val="D4CCBA"/>
              </a:buClr>
              <a:buFont typeface="Wingdings" panose="05000000000000000000" pitchFamily="2" charset="2"/>
              <a:buChar char="§"/>
            </a:pPr>
            <a:r>
              <a:rPr lang="en-US" sz="2800" dirty="0">
                <a:solidFill>
                  <a:schemeClr val="bg1"/>
                </a:solidFill>
                <a:latin typeface="Cambria" panose="02040503050406030204" pitchFamily="18" charset="0"/>
                <a:cs typeface="Arial" panose="020B0604020202020204" pitchFamily="34" charset="0"/>
              </a:rPr>
              <a:t>May be “touchy” toward others</a:t>
            </a:r>
          </a:p>
          <a:p>
            <a:pPr>
              <a:buClr>
                <a:srgbClr val="D4CCBA"/>
              </a:buClr>
              <a:buFont typeface="Wingdings" panose="05000000000000000000" pitchFamily="2" charset="2"/>
              <a:buChar char="§"/>
            </a:pPr>
            <a:r>
              <a:rPr lang="en-US" sz="2800" dirty="0">
                <a:solidFill>
                  <a:schemeClr val="bg1"/>
                </a:solidFill>
                <a:latin typeface="Cambria" panose="02040503050406030204" pitchFamily="18" charset="0"/>
                <a:cs typeface="Arial" panose="020B0604020202020204" pitchFamily="34" charset="0"/>
              </a:rPr>
              <a:t>Is frequently angry and resentful</a:t>
            </a:r>
          </a:p>
          <a:p>
            <a:endParaRPr lang="en-US" dirty="0">
              <a:latin typeface="Cambria" panose="02040503050406030204" pitchFamily="18" charset="0"/>
            </a:endParaRPr>
          </a:p>
        </p:txBody>
      </p:sp>
      <p:pic>
        <p:nvPicPr>
          <p:cNvPr id="9" name="ODD Presentation Final">
            <a:hlinkClick r:id="" action="ppaction://media"/>
            <a:extLst>
              <a:ext uri="{FF2B5EF4-FFF2-40B4-BE49-F238E27FC236}">
                <a16:creationId xmlns:a16="http://schemas.microsoft.com/office/drawing/2014/main" id="{474124B9-0EAA-42B3-84D3-14DB5C13DBB4}"/>
              </a:ext>
            </a:extLst>
          </p:cNvPr>
          <p:cNvPicPr>
            <a:picLocks noChangeAspect="1"/>
          </p:cNvPicPr>
          <p:nvPr>
            <a:audioFile r:link="rId1"/>
            <p:extLst>
              <p:ext uri="{DAA4B4D4-6D71-4841-9C94-3DE7FCFB9230}">
                <p14:media xmlns:p14="http://schemas.microsoft.com/office/powerpoint/2010/main" r:embed="rId2">
                  <p14:trim st="100200" end="460758.4126"/>
                </p14:media>
              </p:ext>
            </p:extLst>
          </p:nvPr>
        </p:nvPicPr>
        <p:blipFill>
          <a:blip r:embed="rId7"/>
          <a:stretch>
            <a:fillRect/>
          </a:stretch>
        </p:blipFill>
        <p:spPr>
          <a:xfrm>
            <a:off x="11542038" y="6269625"/>
            <a:ext cx="406400" cy="406400"/>
          </a:xfrm>
          <a:prstGeom prst="rect">
            <a:avLst/>
          </a:prstGeom>
        </p:spPr>
      </p:pic>
    </p:spTree>
    <p:extLst>
      <p:ext uri="{BB962C8B-B14F-4D97-AF65-F5344CB8AC3E}">
        <p14:creationId xmlns:p14="http://schemas.microsoft.com/office/powerpoint/2010/main" val="247393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525B7-4389-4F4B-9E31-90F23AD835CD}"/>
              </a:ext>
            </a:extLst>
          </p:cNvPr>
          <p:cNvSpPr>
            <a:spLocks noGrp="1"/>
          </p:cNvSpPr>
          <p:nvPr>
            <p:ph type="title"/>
          </p:nvPr>
        </p:nvSpPr>
        <p:spPr>
          <a:xfrm>
            <a:off x="838200" y="1698625"/>
            <a:ext cx="10515600" cy="1325563"/>
          </a:xfrm>
        </p:spPr>
        <p:txBody>
          <a:bodyPr/>
          <a:lstStyle/>
          <a:p>
            <a:r>
              <a:rPr lang="en-US" dirty="0">
                <a:latin typeface="Cambria" panose="02040503050406030204" pitchFamily="18" charset="0"/>
              </a:rPr>
              <a:t>Vindictiveness</a:t>
            </a:r>
            <a:r>
              <a:rPr lang="en-US" baseline="30000" dirty="0">
                <a:latin typeface="Cambria" panose="02040503050406030204" pitchFamily="18" charset="0"/>
              </a:rPr>
              <a:t>1</a:t>
            </a:r>
          </a:p>
        </p:txBody>
      </p:sp>
      <p:pic>
        <p:nvPicPr>
          <p:cNvPr id="7" name="Picture 6">
            <a:extLst>
              <a:ext uri="{FF2B5EF4-FFF2-40B4-BE49-F238E27FC236}">
                <a16:creationId xmlns:a16="http://schemas.microsoft.com/office/drawing/2014/main" id="{7B32CE81-6E55-417A-AD89-A8C956118EBE}"/>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311900" y="0"/>
            <a:ext cx="5880100" cy="6858000"/>
          </a:xfrm>
          <a:prstGeom prst="rect">
            <a:avLst/>
          </a:prstGeom>
        </p:spPr>
      </p:pic>
      <p:sp>
        <p:nvSpPr>
          <p:cNvPr id="8" name="Content Placeholder 2">
            <a:extLst>
              <a:ext uri="{FF2B5EF4-FFF2-40B4-BE49-F238E27FC236}">
                <a16:creationId xmlns:a16="http://schemas.microsoft.com/office/drawing/2014/main" id="{880FC183-AA14-461E-B60E-D5AD293C8180}"/>
              </a:ext>
            </a:extLst>
          </p:cNvPr>
          <p:cNvSpPr txBox="1">
            <a:spLocks/>
          </p:cNvSpPr>
          <p:nvPr/>
        </p:nvSpPr>
        <p:spPr>
          <a:xfrm>
            <a:off x="838200" y="2799558"/>
            <a:ext cx="4584700" cy="214153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Clr>
                <a:schemeClr val="accent3">
                  <a:lumMod val="50000"/>
                </a:schemeClr>
              </a:buClr>
              <a:buFont typeface="Wingdings" panose="05000000000000000000" pitchFamily="2" charset="2"/>
              <a:buChar char="§"/>
            </a:pPr>
            <a:r>
              <a:rPr lang="en-US" sz="2800" dirty="0">
                <a:latin typeface="Cambria" panose="02040503050406030204" pitchFamily="18" charset="0"/>
                <a:cs typeface="Arial" panose="020B0604020202020204" pitchFamily="34" charset="0"/>
              </a:rPr>
              <a:t>Revengeful or vengeful behavior</a:t>
            </a:r>
          </a:p>
          <a:p>
            <a:pPr>
              <a:buClr>
                <a:schemeClr val="accent3">
                  <a:lumMod val="50000"/>
                </a:schemeClr>
              </a:buClr>
              <a:buFont typeface="Wingdings" panose="05000000000000000000" pitchFamily="2" charset="2"/>
              <a:buChar char="§"/>
            </a:pPr>
            <a:r>
              <a:rPr lang="en-US" sz="2800" dirty="0">
                <a:latin typeface="Cambria" panose="02040503050406030204" pitchFamily="18" charset="0"/>
                <a:cs typeface="Arial" panose="020B0604020202020204" pitchFamily="34" charset="0"/>
              </a:rPr>
              <a:t>May engage in spiteful behavior towards others</a:t>
            </a:r>
          </a:p>
        </p:txBody>
      </p:sp>
      <p:cxnSp>
        <p:nvCxnSpPr>
          <p:cNvPr id="12" name="Straight Connector 11">
            <a:extLst>
              <a:ext uri="{FF2B5EF4-FFF2-40B4-BE49-F238E27FC236}">
                <a16:creationId xmlns:a16="http://schemas.microsoft.com/office/drawing/2014/main" id="{45C0FBC7-CB71-4901-BCDF-20C495FB0BC0}"/>
              </a:ext>
            </a:extLst>
          </p:cNvPr>
          <p:cNvCxnSpPr>
            <a:cxnSpLocks/>
          </p:cNvCxnSpPr>
          <p:nvPr/>
        </p:nvCxnSpPr>
        <p:spPr>
          <a:xfrm>
            <a:off x="838200" y="2730500"/>
            <a:ext cx="4722628"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ODD Presentation Final">
            <a:hlinkClick r:id="" action="ppaction://media"/>
            <a:extLst>
              <a:ext uri="{FF2B5EF4-FFF2-40B4-BE49-F238E27FC236}">
                <a16:creationId xmlns:a16="http://schemas.microsoft.com/office/drawing/2014/main" id="{C0B54C02-E8CD-4F50-B56C-05BCF0AE6513}"/>
              </a:ext>
            </a:extLst>
          </p:cNvPr>
          <p:cNvPicPr>
            <a:picLocks noChangeAspect="1"/>
          </p:cNvPicPr>
          <p:nvPr>
            <a:audioFile r:link="rId1"/>
            <p:extLst>
              <p:ext uri="{DAA4B4D4-6D71-4841-9C94-3DE7FCFB9230}">
                <p14:media xmlns:p14="http://schemas.microsoft.com/office/powerpoint/2010/main" r:embed="rId2">
                  <p14:trim st="118500" end="451258.4126"/>
                </p14:media>
              </p:ext>
            </p:extLst>
          </p:nvPr>
        </p:nvPicPr>
        <p:blipFill>
          <a:blip r:embed="rId7"/>
          <a:stretch>
            <a:fillRect/>
          </a:stretch>
        </p:blipFill>
        <p:spPr>
          <a:xfrm>
            <a:off x="11542038" y="6269625"/>
            <a:ext cx="406400" cy="406400"/>
          </a:xfrm>
          <a:prstGeom prst="rect">
            <a:avLst/>
          </a:prstGeom>
        </p:spPr>
      </p:pic>
    </p:spTree>
    <p:extLst>
      <p:ext uri="{BB962C8B-B14F-4D97-AF65-F5344CB8AC3E}">
        <p14:creationId xmlns:p14="http://schemas.microsoft.com/office/powerpoint/2010/main" val="353308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5918">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60CBEA9-7D4F-450E-AA78-3D0691CBEFDB}"/>
              </a:ext>
            </a:extLst>
          </p:cNvPr>
          <p:cNvSpPr/>
          <p:nvPr/>
        </p:nvSpPr>
        <p:spPr>
          <a:xfrm>
            <a:off x="308344" y="287079"/>
            <a:ext cx="11546958" cy="6262577"/>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449754C1-B1BD-4B9B-8F23-E7CAC44A7F10}"/>
              </a:ext>
            </a:extLst>
          </p:cNvPr>
          <p:cNvSpPr>
            <a:spLocks noGrp="1"/>
          </p:cNvSpPr>
          <p:nvPr>
            <p:ph type="title"/>
          </p:nvPr>
        </p:nvSpPr>
        <p:spPr>
          <a:xfrm>
            <a:off x="5715839" y="1998916"/>
            <a:ext cx="5714149" cy="3657603"/>
          </a:xfrm>
        </p:spPr>
        <p:txBody>
          <a:bodyPr>
            <a:noAutofit/>
          </a:bodyPr>
          <a:lstStyle/>
          <a:p>
            <a:r>
              <a:rPr lang="en-US" sz="5400" dirty="0">
                <a:solidFill>
                  <a:schemeClr val="bg2">
                    <a:lumMod val="10000"/>
                  </a:schemeClr>
                </a:solidFill>
                <a:latin typeface="Cambria" panose="02040503050406030204" pitchFamily="18" charset="0"/>
                <a:ea typeface="Verdana" panose="020B0604030504040204" pitchFamily="34" charset="0"/>
                <a:cs typeface="Verdana" panose="020B0604030504040204" pitchFamily="34" charset="0"/>
              </a:rPr>
              <a:t>It’s normal to feel overwhelmed when you have a child with defiant characteristics in your </a:t>
            </a:r>
            <a:r>
              <a:rPr lang="en-US" sz="5400" dirty="0" err="1">
                <a:solidFill>
                  <a:schemeClr val="bg2">
                    <a:lumMod val="10000"/>
                  </a:schemeClr>
                </a:solidFill>
                <a:latin typeface="Cambria" panose="02040503050406030204" pitchFamily="18" charset="0"/>
                <a:ea typeface="Verdana" panose="020B0604030504040204" pitchFamily="34" charset="0"/>
                <a:cs typeface="Verdana" panose="020B0604030504040204" pitchFamily="34" charset="0"/>
              </a:rPr>
              <a:t>classroom.</a:t>
            </a:r>
            <a:r>
              <a:rPr lang="en-US" sz="5400" baseline="30000" dirty="0" err="1">
                <a:solidFill>
                  <a:schemeClr val="bg2">
                    <a:lumMod val="10000"/>
                  </a:schemeClr>
                </a:solidFill>
                <a:latin typeface="Cambria" panose="02040503050406030204" pitchFamily="18" charset="0"/>
                <a:ea typeface="Verdana" panose="020B0604030504040204" pitchFamily="34" charset="0"/>
                <a:cs typeface="Verdana" panose="020B0604030504040204" pitchFamily="34" charset="0"/>
              </a:rPr>
              <a:t>6</a:t>
            </a:r>
            <a:endParaRPr lang="en-US" sz="5400" baseline="30000" dirty="0">
              <a:solidFill>
                <a:schemeClr val="bg2">
                  <a:lumMod val="10000"/>
                </a:schemeClr>
              </a:solidFill>
              <a:latin typeface="Cambria" panose="02040503050406030204" pitchFamily="18" charset="0"/>
              <a:ea typeface="Verdana" panose="020B0604030504040204" pitchFamily="34" charset="0"/>
              <a:cs typeface="Verdana" panose="020B0604030504040204" pitchFamily="34" charset="0"/>
            </a:endParaRPr>
          </a:p>
        </p:txBody>
      </p:sp>
      <p:cxnSp>
        <p:nvCxnSpPr>
          <p:cNvPr id="5" name="Straight Connector 4">
            <a:extLst>
              <a:ext uri="{FF2B5EF4-FFF2-40B4-BE49-F238E27FC236}">
                <a16:creationId xmlns:a16="http://schemas.microsoft.com/office/drawing/2014/main" id="{B2BCF713-1FC8-4A0B-96FD-4A8F8B61BB49}"/>
              </a:ext>
            </a:extLst>
          </p:cNvPr>
          <p:cNvCxnSpPr>
            <a:cxnSpLocks/>
          </p:cNvCxnSpPr>
          <p:nvPr/>
        </p:nvCxnSpPr>
        <p:spPr>
          <a:xfrm>
            <a:off x="5380074" y="1871330"/>
            <a:ext cx="0" cy="3115339"/>
          </a:xfrm>
          <a:prstGeom prst="line">
            <a:avLst/>
          </a:prstGeom>
        </p:spPr>
        <p:style>
          <a:lnRef idx="3">
            <a:schemeClr val="dk1"/>
          </a:lnRef>
          <a:fillRef idx="0">
            <a:schemeClr val="dk1"/>
          </a:fillRef>
          <a:effectRef idx="2">
            <a:schemeClr val="dk1"/>
          </a:effectRef>
          <a:fontRef idx="minor">
            <a:schemeClr val="tx1"/>
          </a:fontRef>
        </p:style>
      </p:cxnSp>
      <p:pic>
        <p:nvPicPr>
          <p:cNvPr id="6" name="ODD Presentation Final">
            <a:hlinkClick r:id="" action="ppaction://media"/>
            <a:extLst>
              <a:ext uri="{FF2B5EF4-FFF2-40B4-BE49-F238E27FC236}">
                <a16:creationId xmlns:a16="http://schemas.microsoft.com/office/drawing/2014/main" id="{448A47E9-1296-4FD9-97A9-C98D88F062D1}"/>
              </a:ext>
            </a:extLst>
          </p:cNvPr>
          <p:cNvPicPr>
            <a:picLocks noChangeAspect="1"/>
          </p:cNvPicPr>
          <p:nvPr>
            <a:audioFile r:link="rId1"/>
            <p:extLst>
              <p:ext uri="{DAA4B4D4-6D71-4841-9C94-3DE7FCFB9230}">
                <p14:media xmlns:p14="http://schemas.microsoft.com/office/powerpoint/2010/main" r:embed="rId2">
                  <p14:trim st="128000" end="432458.4126"/>
                </p14:media>
              </p:ext>
            </p:extLst>
          </p:nvPr>
        </p:nvPicPr>
        <p:blipFill>
          <a:blip r:embed="rId5"/>
          <a:stretch>
            <a:fillRect/>
          </a:stretch>
        </p:blipFill>
        <p:spPr>
          <a:xfrm>
            <a:off x="11542038" y="6269625"/>
            <a:ext cx="406400" cy="406400"/>
          </a:xfrm>
          <a:prstGeom prst="rect">
            <a:avLst/>
          </a:prstGeom>
        </p:spPr>
      </p:pic>
    </p:spTree>
    <p:extLst>
      <p:ext uri="{BB962C8B-B14F-4D97-AF65-F5344CB8AC3E}">
        <p14:creationId xmlns:p14="http://schemas.microsoft.com/office/powerpoint/2010/main" val="38852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5918">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04E833-8A9A-4EBC-AD7E-14E14809C73B}"/>
              </a:ext>
            </a:extLst>
          </p:cNvPr>
          <p:cNvSpPr/>
          <p:nvPr/>
        </p:nvSpPr>
        <p:spPr>
          <a:xfrm>
            <a:off x="183412" y="186069"/>
            <a:ext cx="11825176" cy="6485861"/>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0F8A092F-27B3-4723-ABD0-E9D075ADC162}"/>
              </a:ext>
            </a:extLst>
          </p:cNvPr>
          <p:cNvSpPr>
            <a:spLocks noGrp="1"/>
          </p:cNvSpPr>
          <p:nvPr>
            <p:ph type="title"/>
          </p:nvPr>
        </p:nvSpPr>
        <p:spPr>
          <a:xfrm>
            <a:off x="489098" y="2659891"/>
            <a:ext cx="3328874" cy="1325563"/>
          </a:xfrm>
        </p:spPr>
        <p:txBody>
          <a:bodyPr>
            <a:noAutofit/>
          </a:bodyPr>
          <a:lstStyle/>
          <a:p>
            <a:r>
              <a:rPr lang="en-US" sz="3600" b="1" dirty="0">
                <a:solidFill>
                  <a:schemeClr val="accent3">
                    <a:lumMod val="75000"/>
                  </a:schemeClr>
                </a:solidFill>
                <a:latin typeface="Cambria" panose="02040503050406030204" pitchFamily="18" charset="0"/>
              </a:rPr>
              <a:t>Consider This: A Case Study</a:t>
            </a:r>
            <a:br>
              <a:rPr lang="en-US" sz="3600" b="1" dirty="0">
                <a:solidFill>
                  <a:schemeClr val="accent3">
                    <a:lumMod val="75000"/>
                  </a:schemeClr>
                </a:solidFill>
                <a:latin typeface="Cambria" panose="02040503050406030204" pitchFamily="18" charset="0"/>
              </a:rPr>
            </a:br>
            <a:r>
              <a:rPr lang="en-US" sz="2800" b="1" dirty="0">
                <a:solidFill>
                  <a:schemeClr val="accent3">
                    <a:lumMod val="75000"/>
                  </a:schemeClr>
                </a:solidFill>
                <a:latin typeface="Cambria" panose="02040503050406030204" pitchFamily="18" charset="0"/>
              </a:rPr>
              <a:t>Part 1</a:t>
            </a:r>
            <a:endParaRPr lang="en-US" sz="3600" b="1" dirty="0">
              <a:solidFill>
                <a:schemeClr val="accent3">
                  <a:lumMod val="75000"/>
                </a:schemeClr>
              </a:solidFill>
              <a:latin typeface="Cambria" panose="02040503050406030204" pitchFamily="18" charset="0"/>
            </a:endParaRPr>
          </a:p>
        </p:txBody>
      </p:sp>
      <p:sp>
        <p:nvSpPr>
          <p:cNvPr id="6" name="Content Placeholder 5">
            <a:extLst>
              <a:ext uri="{FF2B5EF4-FFF2-40B4-BE49-F238E27FC236}">
                <a16:creationId xmlns:a16="http://schemas.microsoft.com/office/drawing/2014/main" id="{298DCBA8-C3BB-4B04-AE76-C1D29382573C}"/>
              </a:ext>
            </a:extLst>
          </p:cNvPr>
          <p:cNvSpPr>
            <a:spLocks noGrp="1"/>
          </p:cNvSpPr>
          <p:nvPr>
            <p:ph idx="1"/>
          </p:nvPr>
        </p:nvSpPr>
        <p:spPr>
          <a:xfrm>
            <a:off x="3858496" y="800490"/>
            <a:ext cx="8004544" cy="5044362"/>
          </a:xfrm>
        </p:spPr>
        <p:txBody>
          <a:bodyPr>
            <a:noAutofit/>
          </a:bodyPr>
          <a:lstStyle/>
          <a:p>
            <a:pPr marL="0" indent="0">
              <a:spcAft>
                <a:spcPts val="1000"/>
              </a:spcAft>
              <a:buNone/>
            </a:pPr>
            <a:r>
              <a:rPr lang="en-US" sz="2400" dirty="0">
                <a:latin typeface="Cambria" panose="02040503050406030204" pitchFamily="18" charset="0"/>
              </a:rPr>
              <a:t>Ruth is 8 years old and has Oppositional Defiant Disorder. In the classroom, Ruth often refuses requests from the teacher. </a:t>
            </a:r>
          </a:p>
          <a:p>
            <a:pPr marL="0" indent="0">
              <a:spcAft>
                <a:spcPts val="1000"/>
              </a:spcAft>
              <a:buNone/>
            </a:pPr>
            <a:r>
              <a:rPr lang="en-US" sz="2400" dirty="0">
                <a:latin typeface="Cambria" panose="02040503050406030204" pitchFamily="18" charset="0"/>
              </a:rPr>
              <a:t>As the students finish up their table work, Mrs. Jones asks them to put their journals away and come to the carpet. </a:t>
            </a:r>
            <a:r>
              <a:rPr lang="en-US" sz="2400" b="1" dirty="0">
                <a:latin typeface="Cambria" panose="02040503050406030204" pitchFamily="18" charset="0"/>
              </a:rPr>
              <a:t>Ruth stays seated, playing with her pencil.</a:t>
            </a:r>
            <a:r>
              <a:rPr lang="en-US" sz="2400" dirty="0">
                <a:latin typeface="Cambria" panose="02040503050406030204" pitchFamily="18" charset="0"/>
              </a:rPr>
              <a:t> Mrs. Jones says “Come to the carpet now and stop playing with your pencil!” </a:t>
            </a:r>
          </a:p>
          <a:p>
            <a:pPr marL="0" indent="0">
              <a:spcAft>
                <a:spcPts val="1000"/>
              </a:spcAft>
              <a:buNone/>
            </a:pPr>
            <a:r>
              <a:rPr lang="en-US" sz="2400" dirty="0">
                <a:latin typeface="Cambria" panose="02040503050406030204" pitchFamily="18" charset="0"/>
              </a:rPr>
              <a:t>Ruth responds with, </a:t>
            </a:r>
            <a:r>
              <a:rPr lang="en-US" sz="2400" b="1" dirty="0">
                <a:latin typeface="Cambria" panose="02040503050406030204" pitchFamily="18" charset="0"/>
              </a:rPr>
              <a:t>“No!” </a:t>
            </a:r>
          </a:p>
          <a:p>
            <a:pPr marL="0" indent="0">
              <a:spcAft>
                <a:spcPts val="1000"/>
              </a:spcAft>
              <a:buNone/>
            </a:pPr>
            <a:r>
              <a:rPr lang="en-US" sz="2400" dirty="0">
                <a:latin typeface="Cambria" panose="02040503050406030204" pitchFamily="18" charset="0"/>
              </a:rPr>
              <a:t>Mrs. Jones, whose voice is escalating, says, </a:t>
            </a:r>
            <a:r>
              <a:rPr lang="en-US" sz="2400" b="1" dirty="0">
                <a:latin typeface="Cambria" panose="02040503050406030204" pitchFamily="18" charset="0"/>
              </a:rPr>
              <a:t>“Come to the carpet, NOW! How many times do I have to ask?”  </a:t>
            </a:r>
          </a:p>
          <a:p>
            <a:pPr marL="0" indent="0">
              <a:spcAft>
                <a:spcPts val="1000"/>
              </a:spcAft>
              <a:buNone/>
            </a:pPr>
            <a:r>
              <a:rPr lang="en-US" sz="2400" dirty="0">
                <a:latin typeface="Cambria" panose="02040503050406030204" pitchFamily="18" charset="0"/>
              </a:rPr>
              <a:t>Ruth, directly looking at Mrs. Jones says, “I don’t want to listen to your stupid story!” </a:t>
            </a:r>
            <a:r>
              <a:rPr lang="en-US" sz="2400" b="1" dirty="0">
                <a:latin typeface="Cambria" panose="02040503050406030204" pitchFamily="18" charset="0"/>
              </a:rPr>
              <a:t>She slams down her journal on the table. </a:t>
            </a:r>
          </a:p>
        </p:txBody>
      </p:sp>
      <p:cxnSp>
        <p:nvCxnSpPr>
          <p:cNvPr id="4" name="Straight Connector 3">
            <a:extLst>
              <a:ext uri="{FF2B5EF4-FFF2-40B4-BE49-F238E27FC236}">
                <a16:creationId xmlns:a16="http://schemas.microsoft.com/office/drawing/2014/main" id="{EF8C0728-0E7C-4771-A85B-42350ECD5ED3}"/>
              </a:ext>
            </a:extLst>
          </p:cNvPr>
          <p:cNvCxnSpPr>
            <a:cxnSpLocks/>
          </p:cNvCxnSpPr>
          <p:nvPr/>
        </p:nvCxnSpPr>
        <p:spPr>
          <a:xfrm>
            <a:off x="3646966" y="1765002"/>
            <a:ext cx="0" cy="3115339"/>
          </a:xfrm>
          <a:prstGeom prst="line">
            <a:avLst/>
          </a:prstGeom>
        </p:spPr>
        <p:style>
          <a:lnRef idx="3">
            <a:schemeClr val="dk1"/>
          </a:lnRef>
          <a:fillRef idx="0">
            <a:schemeClr val="dk1"/>
          </a:fillRef>
          <a:effectRef idx="2">
            <a:schemeClr val="dk1"/>
          </a:effectRef>
          <a:fontRef idx="minor">
            <a:schemeClr val="tx1"/>
          </a:fontRef>
        </p:style>
      </p:cxnSp>
      <p:pic>
        <p:nvPicPr>
          <p:cNvPr id="7" name="ODD Presentation Final">
            <a:hlinkClick r:id="" action="ppaction://media"/>
            <a:extLst>
              <a:ext uri="{FF2B5EF4-FFF2-40B4-BE49-F238E27FC236}">
                <a16:creationId xmlns:a16="http://schemas.microsoft.com/office/drawing/2014/main" id="{368A6199-0984-4097-99D5-3CADCDD0B940}"/>
              </a:ext>
            </a:extLst>
          </p:cNvPr>
          <p:cNvPicPr>
            <a:picLocks noChangeAspect="1"/>
          </p:cNvPicPr>
          <p:nvPr>
            <a:audioFile r:link="rId1"/>
            <p:extLst>
              <p:ext uri="{DAA4B4D4-6D71-4841-9C94-3DE7FCFB9230}">
                <p14:media xmlns:p14="http://schemas.microsoft.com/office/powerpoint/2010/main" r:embed="rId2">
                  <p14:trim st="146800" end="390158.4126"/>
                </p14:media>
              </p:ext>
            </p:extLst>
          </p:nvPr>
        </p:nvPicPr>
        <p:blipFill>
          <a:blip r:embed="rId5"/>
          <a:stretch>
            <a:fillRect/>
          </a:stretch>
        </p:blipFill>
        <p:spPr>
          <a:xfrm>
            <a:off x="11542038" y="6269625"/>
            <a:ext cx="406400" cy="406400"/>
          </a:xfrm>
          <a:prstGeom prst="rect">
            <a:avLst/>
          </a:prstGeom>
        </p:spPr>
      </p:pic>
    </p:spTree>
    <p:extLst>
      <p:ext uri="{BB962C8B-B14F-4D97-AF65-F5344CB8AC3E}">
        <p14:creationId xmlns:p14="http://schemas.microsoft.com/office/powerpoint/2010/main" val="42013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3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5918">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A19F6-A752-4DD7-A68A-5473D03EA970}"/>
              </a:ext>
            </a:extLst>
          </p:cNvPr>
          <p:cNvSpPr>
            <a:spLocks noGrp="1"/>
          </p:cNvSpPr>
          <p:nvPr>
            <p:ph type="title"/>
          </p:nvPr>
        </p:nvSpPr>
        <p:spPr>
          <a:xfrm>
            <a:off x="0" y="4737253"/>
            <a:ext cx="12192000" cy="2120747"/>
          </a:xfrm>
          <a:solidFill>
            <a:schemeClr val="accent3">
              <a:lumMod val="40000"/>
              <a:lumOff val="60000"/>
            </a:schemeClr>
          </a:solidFill>
        </p:spPr>
        <p:txBody>
          <a:bodyPr/>
          <a:lstStyle/>
          <a:p>
            <a:pPr algn="ctr"/>
            <a:r>
              <a:rPr lang="en-US" dirty="0">
                <a:latin typeface="Cambria" panose="02040503050406030204" pitchFamily="18" charset="0"/>
              </a:rPr>
              <a:t>Establishing Clear </a:t>
            </a:r>
            <a:r>
              <a:rPr lang="en-US" dirty="0" err="1">
                <a:latin typeface="Cambria" panose="02040503050406030204" pitchFamily="18" charset="0"/>
              </a:rPr>
              <a:t>Rules</a:t>
            </a:r>
            <a:r>
              <a:rPr lang="en-US" baseline="30000" dirty="0" err="1">
                <a:latin typeface="Cambria" panose="02040503050406030204" pitchFamily="18" charset="0"/>
              </a:rPr>
              <a:t>2,7</a:t>
            </a:r>
            <a:endParaRPr lang="en-US" baseline="30000" dirty="0">
              <a:latin typeface="Cambria" panose="02040503050406030204" pitchFamily="18" charset="0"/>
            </a:endParaRPr>
          </a:p>
        </p:txBody>
      </p:sp>
      <p:pic>
        <p:nvPicPr>
          <p:cNvPr id="9" name="Content Placeholder 8">
            <a:extLst>
              <a:ext uri="{FF2B5EF4-FFF2-40B4-BE49-F238E27FC236}">
                <a16:creationId xmlns:a16="http://schemas.microsoft.com/office/drawing/2014/main" id="{BFAD6322-3CE4-4E49-8019-C2CBDC60A2BB}"/>
              </a:ext>
            </a:extLst>
          </p:cNvPr>
          <p:cNvPicPr>
            <a:picLocks noGrp="1" noChangeAspect="1"/>
          </p:cNvPicPr>
          <p:nvPr>
            <p:ph idx="1"/>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 y="0"/>
            <a:ext cx="6719777" cy="4737253"/>
          </a:xfrm>
        </p:spPr>
      </p:pic>
      <p:sp>
        <p:nvSpPr>
          <p:cNvPr id="10" name="Content Placeholder 2">
            <a:extLst>
              <a:ext uri="{FF2B5EF4-FFF2-40B4-BE49-F238E27FC236}">
                <a16:creationId xmlns:a16="http://schemas.microsoft.com/office/drawing/2014/main" id="{44EC78B0-6816-40DC-BA8D-026ED5CF2790}"/>
              </a:ext>
            </a:extLst>
          </p:cNvPr>
          <p:cNvSpPr txBox="1">
            <a:spLocks/>
          </p:cNvSpPr>
          <p:nvPr/>
        </p:nvSpPr>
        <p:spPr>
          <a:xfrm>
            <a:off x="7163538" y="908766"/>
            <a:ext cx="4584700" cy="364533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Clr>
                <a:schemeClr val="accent3">
                  <a:lumMod val="60000"/>
                  <a:lumOff val="40000"/>
                </a:schemeClr>
              </a:buClr>
              <a:buFont typeface="Wingdings" panose="05000000000000000000" pitchFamily="2" charset="2"/>
              <a:buChar char="§"/>
            </a:pPr>
            <a:r>
              <a:rPr lang="en-US" sz="2800" dirty="0">
                <a:solidFill>
                  <a:schemeClr val="tx1"/>
                </a:solidFill>
                <a:latin typeface="Cambria" panose="02040503050406030204" pitchFamily="18" charset="0"/>
              </a:rPr>
              <a:t>Describe rules in a clear and distinct manner</a:t>
            </a:r>
          </a:p>
          <a:p>
            <a:pPr>
              <a:buClr>
                <a:schemeClr val="accent3">
                  <a:lumMod val="60000"/>
                  <a:lumOff val="40000"/>
                </a:schemeClr>
              </a:buClr>
              <a:buFont typeface="Wingdings" panose="05000000000000000000" pitchFamily="2" charset="2"/>
              <a:buChar char="§"/>
            </a:pPr>
            <a:r>
              <a:rPr lang="en-US" sz="2800" dirty="0">
                <a:solidFill>
                  <a:schemeClr val="tx1"/>
                </a:solidFill>
                <a:latin typeface="Cambria" panose="02040503050406030204" pitchFamily="18" charset="0"/>
              </a:rPr>
              <a:t>Explain what the rules look like  in each setting</a:t>
            </a:r>
          </a:p>
          <a:p>
            <a:pPr>
              <a:buClr>
                <a:schemeClr val="accent3">
                  <a:lumMod val="60000"/>
                  <a:lumOff val="40000"/>
                </a:schemeClr>
              </a:buClr>
              <a:buFont typeface="Wingdings" panose="05000000000000000000" pitchFamily="2" charset="2"/>
              <a:buChar char="§"/>
            </a:pPr>
            <a:r>
              <a:rPr lang="en-US" sz="2800" dirty="0">
                <a:solidFill>
                  <a:schemeClr val="tx1"/>
                </a:solidFill>
                <a:latin typeface="Cambria" panose="02040503050406030204" pitchFamily="18" charset="0"/>
              </a:rPr>
              <a:t>Demonstrate and model the rules</a:t>
            </a:r>
          </a:p>
        </p:txBody>
      </p:sp>
      <p:pic>
        <p:nvPicPr>
          <p:cNvPr id="6" name="ODD Presentation Final">
            <a:hlinkClick r:id="" action="ppaction://media"/>
            <a:extLst>
              <a:ext uri="{FF2B5EF4-FFF2-40B4-BE49-F238E27FC236}">
                <a16:creationId xmlns:a16="http://schemas.microsoft.com/office/drawing/2014/main" id="{173099A6-9FCB-465E-B88B-5D1D7633D524}"/>
              </a:ext>
            </a:extLst>
          </p:cNvPr>
          <p:cNvPicPr>
            <a:picLocks noChangeAspect="1"/>
          </p:cNvPicPr>
          <p:nvPr>
            <a:audioFile r:link="rId1"/>
            <p:extLst>
              <p:ext uri="{DAA4B4D4-6D71-4841-9C94-3DE7FCFB9230}">
                <p14:media xmlns:p14="http://schemas.microsoft.com/office/powerpoint/2010/main" r:embed="rId2">
                  <p14:trim st="189100" end="345258.4126"/>
                </p14:media>
              </p:ext>
            </p:extLst>
          </p:nvPr>
        </p:nvPicPr>
        <p:blipFill>
          <a:blip r:embed="rId7"/>
          <a:stretch>
            <a:fillRect/>
          </a:stretch>
        </p:blipFill>
        <p:spPr>
          <a:xfrm>
            <a:off x="11542038" y="6269625"/>
            <a:ext cx="406400" cy="406400"/>
          </a:xfrm>
          <a:prstGeom prst="rect">
            <a:avLst/>
          </a:prstGeom>
        </p:spPr>
      </p:pic>
    </p:spTree>
    <p:extLst>
      <p:ext uri="{BB962C8B-B14F-4D97-AF65-F5344CB8AC3E}">
        <p14:creationId xmlns:p14="http://schemas.microsoft.com/office/powerpoint/2010/main" val="288642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9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5918">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4"/>
</p:tagLst>
</file>

<file path=ppt/tags/tag2.xml><?xml version="1.0" encoding="utf-8"?>
<p:tagLst xmlns:a="http://schemas.openxmlformats.org/drawingml/2006/main" xmlns:r="http://schemas.openxmlformats.org/officeDocument/2006/relationships" xmlns:p="http://schemas.openxmlformats.org/presentationml/2006/main">
  <p:tag name="TIMING" val="|4.4|1"/>
</p:tagLst>
</file>

<file path=ppt/tags/tag3.xml><?xml version="1.0" encoding="utf-8"?>
<p:tagLst xmlns:a="http://schemas.openxmlformats.org/drawingml/2006/main" xmlns:r="http://schemas.openxmlformats.org/officeDocument/2006/relationships" xmlns:p="http://schemas.openxmlformats.org/presentationml/2006/main">
  <p:tag name="TIMING" val="|9.7|4.3|5.6"/>
</p:tagLst>
</file>

<file path=ppt/tags/tag4.xml><?xml version="1.0" encoding="utf-8"?>
<p:tagLst xmlns:a="http://schemas.openxmlformats.org/drawingml/2006/main" xmlns:r="http://schemas.openxmlformats.org/officeDocument/2006/relationships" xmlns:p="http://schemas.openxmlformats.org/presentationml/2006/main">
  <p:tag name="TIMING" val="|7.2|1.8"/>
</p:tagLst>
</file>

<file path=ppt/theme/theme1.xml><?xml version="1.0" encoding="utf-8"?>
<a:theme xmlns:a="http://schemas.openxmlformats.org/drawingml/2006/main" name="Office Theme">
  <a:themeElements>
    <a:clrScheme name="Custom 1">
      <a:dk1>
        <a:sysClr val="windowText" lastClr="000000"/>
      </a:dk1>
      <a:lt1>
        <a:sysClr val="window" lastClr="FFFFFF"/>
      </a:lt1>
      <a:dk2>
        <a:srgbClr val="696464"/>
      </a:dk2>
      <a:lt2>
        <a:srgbClr val="E9E5DC"/>
      </a:lt2>
      <a:accent1>
        <a:srgbClr val="B89A9A"/>
      </a:accent1>
      <a:accent2>
        <a:srgbClr val="634545"/>
      </a:accent2>
      <a:accent3>
        <a:srgbClr val="6B8383"/>
      </a:accent3>
      <a:accent4>
        <a:srgbClr val="956251"/>
      </a:accent4>
      <a:accent5>
        <a:srgbClr val="918485"/>
      </a:accent5>
      <a:accent6>
        <a:srgbClr val="855D5D"/>
      </a:accent6>
      <a:hlink>
        <a:srgbClr val="CC9900"/>
      </a:hlink>
      <a:folHlink>
        <a:srgbClr val="96A9A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6589</TotalTime>
  <Words>2844</Words>
  <Application>Microsoft Office PowerPoint</Application>
  <PresentationFormat>Widescreen</PresentationFormat>
  <Paragraphs>159</Paragraphs>
  <Slides>21</Slides>
  <Notes>21</Notes>
  <HiddenSlides>0</HiddenSlides>
  <MMClips>20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Calibri Light</vt:lpstr>
      <vt:lpstr>Cambria</vt:lpstr>
      <vt:lpstr>Verdana</vt:lpstr>
      <vt:lpstr>Wingdings</vt:lpstr>
      <vt:lpstr>Office Theme</vt:lpstr>
      <vt:lpstr>From “No, I Won’t!” to “Yes, I Can!” Supporting Children with Oppositional Defiant Disorder </vt:lpstr>
      <vt:lpstr>What do you already know about Oppositional Defiant Disorder (ODD)?</vt:lpstr>
      <vt:lpstr>Oppositional Defiant Disorder6</vt:lpstr>
      <vt:lpstr>Argumentative/ Defiant Behavior1</vt:lpstr>
      <vt:lpstr>Angry/Irritable Mood1</vt:lpstr>
      <vt:lpstr>Vindictiveness1</vt:lpstr>
      <vt:lpstr>It’s normal to feel overwhelmed when you have a child with defiant characteristics in your classroom.6</vt:lpstr>
      <vt:lpstr>Consider This: A Case Study Part 1</vt:lpstr>
      <vt:lpstr>Establishing Clear Rules2,7</vt:lpstr>
      <vt:lpstr>Responding to Behavior2</vt:lpstr>
      <vt:lpstr>Providing Praise2,5</vt:lpstr>
      <vt:lpstr>Ineffective Requests3</vt:lpstr>
      <vt:lpstr>Effective Requests3,5</vt:lpstr>
      <vt:lpstr>Tone of Voice2</vt:lpstr>
      <vt:lpstr>Behavior Management Plans</vt:lpstr>
      <vt:lpstr>Token Economy3</vt:lpstr>
      <vt:lpstr>Good Behavior Game4</vt:lpstr>
      <vt:lpstr>Check In/Check Out3 Out</vt:lpstr>
      <vt:lpstr>Consider This: A Case Study Part 2</vt:lpstr>
      <vt:lpstr>Set your students up for success!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“No, I Won’t!” to “Yes I Can!” Supporting Children with Oppositional Defiant Disorder</dc:title>
  <dc:creator>Cassandra Bridgeman</dc:creator>
  <cp:lastModifiedBy>Bridgeman, Cassandra Renea</cp:lastModifiedBy>
  <cp:revision>161</cp:revision>
  <dcterms:created xsi:type="dcterms:W3CDTF">2018-02-26T02:18:15Z</dcterms:created>
  <dcterms:modified xsi:type="dcterms:W3CDTF">2018-04-21T03:22:58Z</dcterms:modified>
</cp:coreProperties>
</file>